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40" d="100"/>
          <a:sy n="40" d="100"/>
        </p:scale>
        <p:origin x="17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Climate emergency slide pack for Trafford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Climate emergency slide pack for Trafford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emergency slide pack for Trafford</dc:title>
  <dc:creator/>
  <cp:keywords/>
  <cp:lastModifiedBy>García Ríos, Iris</cp:lastModifiedBy>
  <cp:revision>1</cp:revision>
  <dcterms:created xsi:type="dcterms:W3CDTF">2023-12-20T17:36:29Z</dcterms:created>
  <dcterms:modified xsi:type="dcterms:W3CDTF">2023-12-20T17:39:49Z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params">
    <vt:lpwstr/>
  </property>
</Properties>
</file>