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739" r:id="rId4"/>
  </p:sldMasterIdLst>
  <p:notesMasterIdLst>
    <p:notesMasterId r:id="rId26"/>
  </p:notesMasterIdLst>
  <p:sldIdLst>
    <p:sldId id="256" r:id="rId5"/>
    <p:sldId id="257" r:id="rId6"/>
    <p:sldId id="258" r:id="rId7"/>
    <p:sldId id="259" r:id="rId8"/>
    <p:sldId id="295" r:id="rId9"/>
    <p:sldId id="309" r:id="rId10"/>
    <p:sldId id="296" r:id="rId11"/>
    <p:sldId id="303" r:id="rId12"/>
    <p:sldId id="313" r:id="rId13"/>
    <p:sldId id="310" r:id="rId14"/>
    <p:sldId id="311" r:id="rId15"/>
    <p:sldId id="314" r:id="rId16"/>
    <p:sldId id="321" r:id="rId17"/>
    <p:sldId id="325" r:id="rId18"/>
    <p:sldId id="322" r:id="rId19"/>
    <p:sldId id="327" r:id="rId20"/>
    <p:sldId id="320" r:id="rId21"/>
    <p:sldId id="319" r:id="rId22"/>
    <p:sldId id="316" r:id="rId23"/>
    <p:sldId id="326" r:id="rId24"/>
    <p:sldId id="264" r:id="rId25"/>
  </p:sldIdLst>
  <p:sldSz cx="12192000" cy="6858000"/>
  <p:notesSz cx="7559675" cy="10691813"/>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367">
          <p15:clr>
            <a:srgbClr val="A4A3A4"/>
          </p15:clr>
        </p15:guide>
        <p15:guide id="2" pos="238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8AEFD-B9F4-4D77-8952-4EBD082C8322}" v="102" dt="2024-12-13T11:33:34.0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33" autoAdjust="0"/>
    <p:restoredTop sz="77918" autoAdjust="0"/>
  </p:normalViewPr>
  <p:slideViewPr>
    <p:cSldViewPr snapToGrid="0">
      <p:cViewPr varScale="1">
        <p:scale>
          <a:sx n="73" d="100"/>
          <a:sy n="73" d="100"/>
        </p:scale>
        <p:origin x="540" y="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930" y="-114"/>
      </p:cViewPr>
      <p:guideLst>
        <p:guide orient="horz" pos="3367"/>
        <p:guide pos="238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HAI MINH 20181223" userId="ca8e29f7-04c2-4e91-b37c-577cb2fd0c88" providerId="ADAL" clId="{96DF8ABC-AFA5-432B-8E25-AF0930B494B7}"/>
    <pc:docChg chg="delSld">
      <pc:chgData name="PHAM HAI MINH 20181223" userId="ca8e29f7-04c2-4e91-b37c-577cb2fd0c88" providerId="ADAL" clId="{96DF8ABC-AFA5-432B-8E25-AF0930B494B7}" dt="2023-08-21T01:56:56.215" v="2" actId="47"/>
      <pc:docMkLst>
        <pc:docMk/>
      </pc:docMkLst>
      <pc:sldChg chg="del">
        <pc:chgData name="PHAM HAI MINH 20181223" userId="ca8e29f7-04c2-4e91-b37c-577cb2fd0c88" providerId="ADAL" clId="{96DF8ABC-AFA5-432B-8E25-AF0930B494B7}" dt="2023-08-21T01:56:54.007" v="0" actId="47"/>
        <pc:sldMkLst>
          <pc:docMk/>
          <pc:sldMk cId="1249412800" sldId="304"/>
        </pc:sldMkLst>
      </pc:sldChg>
      <pc:sldChg chg="del">
        <pc:chgData name="PHAM HAI MINH 20181223" userId="ca8e29f7-04c2-4e91-b37c-577cb2fd0c88" providerId="ADAL" clId="{96DF8ABC-AFA5-432B-8E25-AF0930B494B7}" dt="2023-08-21T01:56:55.163" v="1" actId="47"/>
        <pc:sldMkLst>
          <pc:docMk/>
          <pc:sldMk cId="3565102815" sldId="305"/>
        </pc:sldMkLst>
      </pc:sldChg>
      <pc:sldChg chg="del">
        <pc:chgData name="PHAM HAI MINH 20181223" userId="ca8e29f7-04c2-4e91-b37c-577cb2fd0c88" providerId="ADAL" clId="{96DF8ABC-AFA5-432B-8E25-AF0930B494B7}" dt="2023-08-21T01:56:56.215" v="2" actId="47"/>
        <pc:sldMkLst>
          <pc:docMk/>
          <pc:sldMk cId="2890122676" sldId="306"/>
        </pc:sldMkLst>
      </pc:sldChg>
    </pc:docChg>
  </pc:docChgLst>
  <pc:docChgLst>
    <pc:chgData name="Pham Hai Minh" userId="1c555e27-a343-4dda-bf1e-b7f10cc57076" providerId="ADAL" clId="{0A58AEFD-B9F4-4D77-8952-4EBD082C8322}"/>
    <pc:docChg chg="undo custSel addSld delSld modSld delMainMaster modMainMaster">
      <pc:chgData name="Pham Hai Minh" userId="1c555e27-a343-4dda-bf1e-b7f10cc57076" providerId="ADAL" clId="{0A58AEFD-B9F4-4D77-8952-4EBD082C8322}" dt="2024-12-13T11:33:37.706" v="1088" actId="14100"/>
      <pc:docMkLst>
        <pc:docMk/>
      </pc:docMkLst>
      <pc:sldChg chg="modSp mod">
        <pc:chgData name="Pham Hai Minh" userId="1c555e27-a343-4dda-bf1e-b7f10cc57076" providerId="ADAL" clId="{0A58AEFD-B9F4-4D77-8952-4EBD082C8322}" dt="2024-12-13T10:22:02.792" v="314" actId="1076"/>
        <pc:sldMkLst>
          <pc:docMk/>
          <pc:sldMk cId="0" sldId="257"/>
        </pc:sldMkLst>
        <pc:spChg chg="mod">
          <ac:chgData name="Pham Hai Minh" userId="1c555e27-a343-4dda-bf1e-b7f10cc57076" providerId="ADAL" clId="{0A58AEFD-B9F4-4D77-8952-4EBD082C8322}" dt="2024-12-13T10:21:33.063" v="206" actId="20577"/>
          <ac:spMkLst>
            <pc:docMk/>
            <pc:sldMk cId="0" sldId="257"/>
            <ac:spMk id="3" creationId="{1C9DB3F1-9B9D-B75D-8F7E-B81D41791462}"/>
          </ac:spMkLst>
        </pc:spChg>
        <pc:spChg chg="mod">
          <ac:chgData name="Pham Hai Minh" userId="1c555e27-a343-4dda-bf1e-b7f10cc57076" providerId="ADAL" clId="{0A58AEFD-B9F4-4D77-8952-4EBD082C8322}" dt="2024-12-13T10:22:02.792" v="314" actId="1076"/>
          <ac:spMkLst>
            <pc:docMk/>
            <pc:sldMk cId="0" sldId="257"/>
            <ac:spMk id="4" creationId="{F3DCA1F0-8571-A88A-4D1F-A12499908BD0}"/>
          </ac:spMkLst>
        </pc:spChg>
      </pc:sldChg>
      <pc:sldChg chg="modSp mod">
        <pc:chgData name="Pham Hai Minh" userId="1c555e27-a343-4dda-bf1e-b7f10cc57076" providerId="ADAL" clId="{0A58AEFD-B9F4-4D77-8952-4EBD082C8322}" dt="2024-12-13T10:22:41.455" v="424"/>
        <pc:sldMkLst>
          <pc:docMk/>
          <pc:sldMk cId="0" sldId="258"/>
        </pc:sldMkLst>
        <pc:spChg chg="mod">
          <ac:chgData name="Pham Hai Minh" userId="1c555e27-a343-4dda-bf1e-b7f10cc57076" providerId="ADAL" clId="{0A58AEFD-B9F4-4D77-8952-4EBD082C8322}" dt="2024-12-13T10:22:41.455" v="424"/>
          <ac:spMkLst>
            <pc:docMk/>
            <pc:sldMk cId="0" sldId="258"/>
            <ac:spMk id="6" creationId="{3A287AC5-9F87-6F8B-7B2F-B3136B6D51EE}"/>
          </ac:spMkLst>
        </pc:spChg>
        <pc:spChg chg="mod">
          <ac:chgData name="Pham Hai Minh" userId="1c555e27-a343-4dda-bf1e-b7f10cc57076" providerId="ADAL" clId="{0A58AEFD-B9F4-4D77-8952-4EBD082C8322}" dt="2024-12-13T10:22:31.266" v="419" actId="20577"/>
          <ac:spMkLst>
            <pc:docMk/>
            <pc:sldMk cId="0" sldId="258"/>
            <ac:spMk id="8" creationId="{766920F1-2F77-12A8-84DF-C45B1C76985F}"/>
          </ac:spMkLst>
        </pc:spChg>
      </pc:sldChg>
      <pc:sldChg chg="addSp delSp modSp mod">
        <pc:chgData name="Pham Hai Minh" userId="1c555e27-a343-4dda-bf1e-b7f10cc57076" providerId="ADAL" clId="{0A58AEFD-B9F4-4D77-8952-4EBD082C8322}" dt="2024-12-13T10:32:45.378" v="605" actId="1076"/>
        <pc:sldMkLst>
          <pc:docMk/>
          <pc:sldMk cId="0" sldId="259"/>
        </pc:sldMkLst>
        <pc:spChg chg="add del mod">
          <ac:chgData name="Pham Hai Minh" userId="1c555e27-a343-4dda-bf1e-b7f10cc57076" providerId="ADAL" clId="{0A58AEFD-B9F4-4D77-8952-4EBD082C8322}" dt="2024-12-13T10:27:08.958" v="502" actId="478"/>
          <ac:spMkLst>
            <pc:docMk/>
            <pc:sldMk cId="0" sldId="259"/>
            <ac:spMk id="11" creationId="{0AEC9B1C-EBC1-8215-4EBF-371F27535015}"/>
          </ac:spMkLst>
        </pc:spChg>
        <pc:spChg chg="add mod">
          <ac:chgData name="Pham Hai Minh" userId="1c555e27-a343-4dda-bf1e-b7f10cc57076" providerId="ADAL" clId="{0A58AEFD-B9F4-4D77-8952-4EBD082C8322}" dt="2024-12-13T10:32:15.447" v="600" actId="1076"/>
          <ac:spMkLst>
            <pc:docMk/>
            <pc:sldMk cId="0" sldId="259"/>
            <ac:spMk id="16" creationId="{7CCAB252-ED99-44A1-689A-A3CE34BE4C0F}"/>
          </ac:spMkLst>
        </pc:spChg>
        <pc:spChg chg="add del mod">
          <ac:chgData name="Pham Hai Minh" userId="1c555e27-a343-4dda-bf1e-b7f10cc57076" providerId="ADAL" clId="{0A58AEFD-B9F4-4D77-8952-4EBD082C8322}" dt="2024-12-13T10:26:51.250" v="491" actId="478"/>
          <ac:spMkLst>
            <pc:docMk/>
            <pc:sldMk cId="0" sldId="259"/>
            <ac:spMk id="18" creationId="{1E3F3AA8-70AF-D80E-A967-F48CEC822DA6}"/>
          </ac:spMkLst>
        </pc:spChg>
        <pc:spChg chg="add del mod">
          <ac:chgData name="Pham Hai Minh" userId="1c555e27-a343-4dda-bf1e-b7f10cc57076" providerId="ADAL" clId="{0A58AEFD-B9F4-4D77-8952-4EBD082C8322}" dt="2024-12-13T10:26:51.266" v="493"/>
          <ac:spMkLst>
            <pc:docMk/>
            <pc:sldMk cId="0" sldId="259"/>
            <ac:spMk id="20" creationId="{65790A99-8C91-C8A2-948A-9E0801AD740C}"/>
          </ac:spMkLst>
        </pc:spChg>
        <pc:spChg chg="add del mod">
          <ac:chgData name="Pham Hai Minh" userId="1c555e27-a343-4dda-bf1e-b7f10cc57076" providerId="ADAL" clId="{0A58AEFD-B9F4-4D77-8952-4EBD082C8322}" dt="2024-12-13T10:26:57.857" v="499"/>
          <ac:spMkLst>
            <pc:docMk/>
            <pc:sldMk cId="0" sldId="259"/>
            <ac:spMk id="22" creationId="{A73AB029-1A3D-1C21-0F30-59489FE88C2C}"/>
          </ac:spMkLst>
        </pc:spChg>
        <pc:spChg chg="add mod">
          <ac:chgData name="Pham Hai Minh" userId="1c555e27-a343-4dda-bf1e-b7f10cc57076" providerId="ADAL" clId="{0A58AEFD-B9F4-4D77-8952-4EBD082C8322}" dt="2024-12-13T10:29:49.257" v="544" actId="1076"/>
          <ac:spMkLst>
            <pc:docMk/>
            <pc:sldMk cId="0" sldId="259"/>
            <ac:spMk id="24" creationId="{B510EFE5-FCA3-9F3B-F30B-7E588B1EA3E3}"/>
          </ac:spMkLst>
        </pc:spChg>
        <pc:spChg chg="add mod">
          <ac:chgData name="Pham Hai Minh" userId="1c555e27-a343-4dda-bf1e-b7f10cc57076" providerId="ADAL" clId="{0A58AEFD-B9F4-4D77-8952-4EBD082C8322}" dt="2024-12-13T10:32:12.215" v="599" actId="1076"/>
          <ac:spMkLst>
            <pc:docMk/>
            <pc:sldMk cId="0" sldId="259"/>
            <ac:spMk id="26" creationId="{280901F3-9254-D9BD-FB75-15598228480A}"/>
          </ac:spMkLst>
        </pc:spChg>
        <pc:spChg chg="add mod">
          <ac:chgData name="Pham Hai Minh" userId="1c555e27-a343-4dda-bf1e-b7f10cc57076" providerId="ADAL" clId="{0A58AEFD-B9F4-4D77-8952-4EBD082C8322}" dt="2024-12-13T10:31:15.041" v="574" actId="14100"/>
          <ac:spMkLst>
            <pc:docMk/>
            <pc:sldMk cId="0" sldId="259"/>
            <ac:spMk id="28" creationId="{5F36457F-F741-DBD7-ACC4-D57634314E42}"/>
          </ac:spMkLst>
        </pc:spChg>
        <pc:spChg chg="add mod">
          <ac:chgData name="Pham Hai Minh" userId="1c555e27-a343-4dda-bf1e-b7f10cc57076" providerId="ADAL" clId="{0A58AEFD-B9F4-4D77-8952-4EBD082C8322}" dt="2024-12-13T10:32:20.185" v="601" actId="1076"/>
          <ac:spMkLst>
            <pc:docMk/>
            <pc:sldMk cId="0" sldId="259"/>
            <ac:spMk id="30" creationId="{6C3BE441-D02D-28A8-95DD-EE2334F7FBA6}"/>
          </ac:spMkLst>
        </pc:spChg>
        <pc:grpChg chg="del">
          <ac:chgData name="Pham Hai Minh" userId="1c555e27-a343-4dda-bf1e-b7f10cc57076" providerId="ADAL" clId="{0A58AEFD-B9F4-4D77-8952-4EBD082C8322}" dt="2024-12-13T10:23:15.693" v="425" actId="478"/>
          <ac:grpSpMkLst>
            <pc:docMk/>
            <pc:sldMk cId="0" sldId="259"/>
            <ac:grpSpMk id="3" creationId="{73AFBAB5-3262-D9AC-87AB-1D47043AC59E}"/>
          </ac:grpSpMkLst>
        </pc:grpChg>
        <pc:picChg chg="del">
          <ac:chgData name="Pham Hai Minh" userId="1c555e27-a343-4dda-bf1e-b7f10cc57076" providerId="ADAL" clId="{0A58AEFD-B9F4-4D77-8952-4EBD082C8322}" dt="2024-12-13T10:23:16.587" v="426" actId="478"/>
          <ac:picMkLst>
            <pc:docMk/>
            <pc:sldMk cId="0" sldId="259"/>
            <ac:picMk id="6" creationId="{9FE97979-0658-4240-2537-448A334AFB87}"/>
          </ac:picMkLst>
        </pc:picChg>
        <pc:picChg chg="del">
          <ac:chgData name="Pham Hai Minh" userId="1c555e27-a343-4dda-bf1e-b7f10cc57076" providerId="ADAL" clId="{0A58AEFD-B9F4-4D77-8952-4EBD082C8322}" dt="2024-12-13T10:23:16.841" v="427" actId="478"/>
          <ac:picMkLst>
            <pc:docMk/>
            <pc:sldMk cId="0" sldId="259"/>
            <ac:picMk id="7" creationId="{7ED06942-EF7A-879A-D575-307727DC3F41}"/>
          </ac:picMkLst>
        </pc:picChg>
        <pc:picChg chg="del">
          <ac:chgData name="Pham Hai Minh" userId="1c555e27-a343-4dda-bf1e-b7f10cc57076" providerId="ADAL" clId="{0A58AEFD-B9F4-4D77-8952-4EBD082C8322}" dt="2024-12-13T10:23:17.104" v="428" actId="478"/>
          <ac:picMkLst>
            <pc:docMk/>
            <pc:sldMk cId="0" sldId="259"/>
            <ac:picMk id="8" creationId="{E0FFE908-8F95-BC87-B62C-66AF6AB6E1CD}"/>
          </ac:picMkLst>
        </pc:picChg>
        <pc:picChg chg="del">
          <ac:chgData name="Pham Hai Minh" userId="1c555e27-a343-4dda-bf1e-b7f10cc57076" providerId="ADAL" clId="{0A58AEFD-B9F4-4D77-8952-4EBD082C8322}" dt="2024-12-13T10:23:17.367" v="429" actId="478"/>
          <ac:picMkLst>
            <pc:docMk/>
            <pc:sldMk cId="0" sldId="259"/>
            <ac:picMk id="9" creationId="{F1ECFC64-C84E-2BCA-A7C7-24D7A928FCDD}"/>
          </ac:picMkLst>
        </pc:picChg>
        <pc:picChg chg="del">
          <ac:chgData name="Pham Hai Minh" userId="1c555e27-a343-4dda-bf1e-b7f10cc57076" providerId="ADAL" clId="{0A58AEFD-B9F4-4D77-8952-4EBD082C8322}" dt="2024-12-13T10:27:17.686" v="509" actId="478"/>
          <ac:picMkLst>
            <pc:docMk/>
            <pc:sldMk cId="0" sldId="259"/>
            <ac:picMk id="12" creationId="{81162E3E-9FDF-7153-36E7-4F77FAADA3E8}"/>
          </ac:picMkLst>
        </pc:picChg>
        <pc:picChg chg="del">
          <ac:chgData name="Pham Hai Minh" userId="1c555e27-a343-4dda-bf1e-b7f10cc57076" providerId="ADAL" clId="{0A58AEFD-B9F4-4D77-8952-4EBD082C8322}" dt="2024-12-13T10:27:10.214" v="504" actId="478"/>
          <ac:picMkLst>
            <pc:docMk/>
            <pc:sldMk cId="0" sldId="259"/>
            <ac:picMk id="13" creationId="{4B9F0358-0B51-E3A4-D382-D6849C641ADE}"/>
          </ac:picMkLst>
        </pc:picChg>
        <pc:picChg chg="del">
          <ac:chgData name="Pham Hai Minh" userId="1c555e27-a343-4dda-bf1e-b7f10cc57076" providerId="ADAL" clId="{0A58AEFD-B9F4-4D77-8952-4EBD082C8322}" dt="2024-12-13T10:27:16.563" v="508" actId="478"/>
          <ac:picMkLst>
            <pc:docMk/>
            <pc:sldMk cId="0" sldId="259"/>
            <ac:picMk id="14" creationId="{1EA14B41-1AF5-5660-4C24-823D76ABFF65}"/>
          </ac:picMkLst>
        </pc:picChg>
        <pc:picChg chg="add mod">
          <ac:chgData name="Pham Hai Minh" userId="1c555e27-a343-4dda-bf1e-b7f10cc57076" providerId="ADAL" clId="{0A58AEFD-B9F4-4D77-8952-4EBD082C8322}" dt="2024-12-13T10:32:12.215" v="599" actId="1076"/>
          <ac:picMkLst>
            <pc:docMk/>
            <pc:sldMk cId="0" sldId="259"/>
            <ac:picMk id="1026" creationId="{7FE0992D-6678-30B1-CFD1-F4871F1B646B}"/>
          </ac:picMkLst>
        </pc:picChg>
        <pc:picChg chg="add mod">
          <ac:chgData name="Pham Hai Minh" userId="1c555e27-a343-4dda-bf1e-b7f10cc57076" providerId="ADAL" clId="{0A58AEFD-B9F4-4D77-8952-4EBD082C8322}" dt="2024-12-13T10:31:09.938" v="572" actId="1076"/>
          <ac:picMkLst>
            <pc:docMk/>
            <pc:sldMk cId="0" sldId="259"/>
            <ac:picMk id="1028" creationId="{730A8A4D-0F6D-3BF6-C495-BA8863D28D14}"/>
          </ac:picMkLst>
        </pc:picChg>
        <pc:picChg chg="add mod">
          <ac:chgData name="Pham Hai Minh" userId="1c555e27-a343-4dda-bf1e-b7f10cc57076" providerId="ADAL" clId="{0A58AEFD-B9F4-4D77-8952-4EBD082C8322}" dt="2024-12-13T10:32:34.755" v="603" actId="1076"/>
          <ac:picMkLst>
            <pc:docMk/>
            <pc:sldMk cId="0" sldId="259"/>
            <ac:picMk id="1030" creationId="{34C76DA3-149C-59D9-7522-124E3CD8EF09}"/>
          </ac:picMkLst>
        </pc:picChg>
        <pc:picChg chg="add mod">
          <ac:chgData name="Pham Hai Minh" userId="1c555e27-a343-4dda-bf1e-b7f10cc57076" providerId="ADAL" clId="{0A58AEFD-B9F4-4D77-8952-4EBD082C8322}" dt="2024-12-13T10:32:45.378" v="605" actId="1076"/>
          <ac:picMkLst>
            <pc:docMk/>
            <pc:sldMk cId="0" sldId="259"/>
            <ac:picMk id="1032" creationId="{658EFE6E-473F-358D-0C83-E0A8AE6704AD}"/>
          </ac:picMkLst>
        </pc:picChg>
      </pc:sldChg>
      <pc:sldChg chg="addSp delSp modSp mod modNotesTx">
        <pc:chgData name="Pham Hai Minh" userId="1c555e27-a343-4dda-bf1e-b7f10cc57076" providerId="ADAL" clId="{0A58AEFD-B9F4-4D77-8952-4EBD082C8322}" dt="2024-12-13T10:34:52.654" v="653" actId="1076"/>
        <pc:sldMkLst>
          <pc:docMk/>
          <pc:sldMk cId="3975352942" sldId="265"/>
        </pc:sldMkLst>
        <pc:spChg chg="mod">
          <ac:chgData name="Pham Hai Minh" userId="1c555e27-a343-4dda-bf1e-b7f10cc57076" providerId="ADAL" clId="{0A58AEFD-B9F4-4D77-8952-4EBD082C8322}" dt="2024-12-13T10:33:54.648" v="635" actId="403"/>
          <ac:spMkLst>
            <pc:docMk/>
            <pc:sldMk cId="3975352942" sldId="265"/>
            <ac:spMk id="2" creationId="{0227F40E-C4C2-F010-0894-F46747EC0C36}"/>
          </ac:spMkLst>
        </pc:spChg>
        <pc:spChg chg="mod">
          <ac:chgData name="Pham Hai Minh" userId="1c555e27-a343-4dda-bf1e-b7f10cc57076" providerId="ADAL" clId="{0A58AEFD-B9F4-4D77-8952-4EBD082C8322}" dt="2024-12-13T10:23:19.425" v="431" actId="6549"/>
          <ac:spMkLst>
            <pc:docMk/>
            <pc:sldMk cId="3975352942" sldId="265"/>
            <ac:spMk id="5" creationId="{C57968FF-1BA9-9C09-8F8A-BFB4547F041C}"/>
          </ac:spMkLst>
        </pc:spChg>
        <pc:spChg chg="del">
          <ac:chgData name="Pham Hai Minh" userId="1c555e27-a343-4dda-bf1e-b7f10cc57076" providerId="ADAL" clId="{0A58AEFD-B9F4-4D77-8952-4EBD082C8322}" dt="2024-12-13T10:23:20.537" v="433" actId="478"/>
          <ac:spMkLst>
            <pc:docMk/>
            <pc:sldMk cId="3975352942" sldId="265"/>
            <ac:spMk id="6" creationId="{1A1BDDCB-D38F-9030-7B07-361B1D3B6315}"/>
          </ac:spMkLst>
        </pc:spChg>
        <pc:spChg chg="del">
          <ac:chgData name="Pham Hai Minh" userId="1c555e27-a343-4dda-bf1e-b7f10cc57076" providerId="ADAL" clId="{0A58AEFD-B9F4-4D77-8952-4EBD082C8322}" dt="2024-12-13T10:23:21.145" v="434" actId="478"/>
          <ac:spMkLst>
            <pc:docMk/>
            <pc:sldMk cId="3975352942" sldId="265"/>
            <ac:spMk id="7" creationId="{D5A529AE-8266-CA68-95AF-8B6B9C2CEF4F}"/>
          </ac:spMkLst>
        </pc:spChg>
        <pc:spChg chg="add mod">
          <ac:chgData name="Pham Hai Minh" userId="1c555e27-a343-4dda-bf1e-b7f10cc57076" providerId="ADAL" clId="{0A58AEFD-B9F4-4D77-8952-4EBD082C8322}" dt="2024-12-13T10:33:58.622" v="637" actId="14100"/>
          <ac:spMkLst>
            <pc:docMk/>
            <pc:sldMk cId="3975352942" sldId="265"/>
            <ac:spMk id="15" creationId="{25CA0796-1C75-7560-2AB1-8584F542BD44}"/>
          </ac:spMkLst>
        </pc:spChg>
        <pc:spChg chg="add mod">
          <ac:chgData name="Pham Hai Minh" userId="1c555e27-a343-4dda-bf1e-b7f10cc57076" providerId="ADAL" clId="{0A58AEFD-B9F4-4D77-8952-4EBD082C8322}" dt="2024-12-13T10:34:52.654" v="653" actId="1076"/>
          <ac:spMkLst>
            <pc:docMk/>
            <pc:sldMk cId="3975352942" sldId="265"/>
            <ac:spMk id="17" creationId="{B3DD4A4D-2D99-5BDC-8EB5-018C813F089F}"/>
          </ac:spMkLst>
        </pc:spChg>
        <pc:grpChg chg="del">
          <ac:chgData name="Pham Hai Minh" userId="1c555e27-a343-4dda-bf1e-b7f10cc57076" providerId="ADAL" clId="{0A58AEFD-B9F4-4D77-8952-4EBD082C8322}" dt="2024-12-13T10:23:20.007" v="432" actId="478"/>
          <ac:grpSpMkLst>
            <pc:docMk/>
            <pc:sldMk cId="3975352942" sldId="265"/>
            <ac:grpSpMk id="3" creationId="{554359E0-8009-2883-75A3-3C9E6FAEB303}"/>
          </ac:grpSpMkLst>
        </pc:grpChg>
        <pc:grpChg chg="del">
          <ac:chgData name="Pham Hai Minh" userId="1c555e27-a343-4dda-bf1e-b7f10cc57076" providerId="ADAL" clId="{0A58AEFD-B9F4-4D77-8952-4EBD082C8322}" dt="2024-12-13T10:33:06.434" v="613" actId="478"/>
          <ac:grpSpMkLst>
            <pc:docMk/>
            <pc:sldMk cId="3975352942" sldId="265"/>
            <ac:grpSpMk id="8" creationId="{E027C80E-F893-204C-7F2F-6DBEF3643598}"/>
          </ac:grpSpMkLst>
        </pc:grpChg>
        <pc:picChg chg="add mod">
          <ac:chgData name="Pham Hai Minh" userId="1c555e27-a343-4dda-bf1e-b7f10cc57076" providerId="ADAL" clId="{0A58AEFD-B9F4-4D77-8952-4EBD082C8322}" dt="2024-12-13T10:34:44.349" v="652" actId="1440"/>
          <ac:picMkLst>
            <pc:docMk/>
            <pc:sldMk cId="3975352942" sldId="265"/>
            <ac:picMk id="18" creationId="{A23CF1A0-4060-744F-72DF-1D30785CC8F3}"/>
          </ac:picMkLst>
        </pc:picChg>
        <pc:picChg chg="add mod">
          <ac:chgData name="Pham Hai Minh" userId="1c555e27-a343-4dda-bf1e-b7f10cc57076" providerId="ADAL" clId="{0A58AEFD-B9F4-4D77-8952-4EBD082C8322}" dt="2024-12-13T10:34:44.349" v="652" actId="1440"/>
          <ac:picMkLst>
            <pc:docMk/>
            <pc:sldMk cId="3975352942" sldId="265"/>
            <ac:picMk id="19" creationId="{8563D39C-6F4E-CE13-3714-BBD80B4538EC}"/>
          </ac:picMkLst>
        </pc:picChg>
        <pc:picChg chg="del">
          <ac:chgData name="Pham Hai Minh" userId="1c555e27-a343-4dda-bf1e-b7f10cc57076" providerId="ADAL" clId="{0A58AEFD-B9F4-4D77-8952-4EBD082C8322}" dt="2024-12-13T10:23:21.664" v="435" actId="478"/>
          <ac:picMkLst>
            <pc:docMk/>
            <pc:sldMk cId="3975352942" sldId="265"/>
            <ac:picMk id="2050" creationId="{9F4B3D48-C3EF-E901-82D1-7E5548BF1645}"/>
          </ac:picMkLst>
        </pc:picChg>
        <pc:picChg chg="add mod">
          <ac:chgData name="Pham Hai Minh" userId="1c555e27-a343-4dda-bf1e-b7f10cc57076" providerId="ADAL" clId="{0A58AEFD-B9F4-4D77-8952-4EBD082C8322}" dt="2024-12-13T10:34:44.349" v="652" actId="1440"/>
          <ac:picMkLst>
            <pc:docMk/>
            <pc:sldMk cId="3975352942" sldId="265"/>
            <ac:picMk id="2052" creationId="{463B2EA1-01BE-9044-7339-B9DA17F64103}"/>
          </ac:picMkLst>
        </pc:picChg>
      </pc:sldChg>
      <pc:sldChg chg="addSp delSp modSp del mod">
        <pc:chgData name="Pham Hai Minh" userId="1c555e27-a343-4dda-bf1e-b7f10cc57076" providerId="ADAL" clId="{0A58AEFD-B9F4-4D77-8952-4EBD082C8322}" dt="2024-12-13T10:35:47.943" v="657" actId="47"/>
        <pc:sldMkLst>
          <pc:docMk/>
          <pc:sldMk cId="2926157409" sldId="266"/>
        </pc:sldMkLst>
        <pc:spChg chg="del">
          <ac:chgData name="Pham Hai Minh" userId="1c555e27-a343-4dda-bf1e-b7f10cc57076" providerId="ADAL" clId="{0A58AEFD-B9F4-4D77-8952-4EBD082C8322}" dt="2024-12-13T10:23:26.336" v="437" actId="478"/>
          <ac:spMkLst>
            <pc:docMk/>
            <pc:sldMk cId="2926157409" sldId="266"/>
            <ac:spMk id="7" creationId="{8F584A51-1F8A-D4EF-5A6B-98A2C46CF7B9}"/>
          </ac:spMkLst>
        </pc:spChg>
        <pc:spChg chg="add mod">
          <ac:chgData name="Pham Hai Minh" userId="1c555e27-a343-4dda-bf1e-b7f10cc57076" providerId="ADAL" clId="{0A58AEFD-B9F4-4D77-8952-4EBD082C8322}" dt="2024-12-13T10:35:46.123" v="656" actId="1076"/>
          <ac:spMkLst>
            <pc:docMk/>
            <pc:sldMk cId="2926157409" sldId="266"/>
            <ac:spMk id="9" creationId="{8F7A0A0D-C17F-3339-AEF2-A590D7132452}"/>
          </ac:spMkLst>
        </pc:spChg>
        <pc:grpChg chg="del">
          <ac:chgData name="Pham Hai Minh" userId="1c555e27-a343-4dda-bf1e-b7f10cc57076" providerId="ADAL" clId="{0A58AEFD-B9F4-4D77-8952-4EBD082C8322}" dt="2024-12-13T10:23:25.141" v="436" actId="478"/>
          <ac:grpSpMkLst>
            <pc:docMk/>
            <pc:sldMk cId="2926157409" sldId="266"/>
            <ac:grpSpMk id="27" creationId="{5623DBD7-DBBE-94E8-ED38-11FD1C3AD47C}"/>
          </ac:grpSpMkLst>
        </pc:grpChg>
        <pc:grpChg chg="del">
          <ac:chgData name="Pham Hai Minh" userId="1c555e27-a343-4dda-bf1e-b7f10cc57076" providerId="ADAL" clId="{0A58AEFD-B9F4-4D77-8952-4EBD082C8322}" dt="2024-12-13T10:23:25.141" v="436" actId="478"/>
          <ac:grpSpMkLst>
            <pc:docMk/>
            <pc:sldMk cId="2926157409" sldId="266"/>
            <ac:grpSpMk id="28" creationId="{63CCC618-1851-9576-D588-BFE257401634}"/>
          </ac:grpSpMkLst>
        </pc:grpChg>
        <pc:grpChg chg="del">
          <ac:chgData name="Pham Hai Minh" userId="1c555e27-a343-4dda-bf1e-b7f10cc57076" providerId="ADAL" clId="{0A58AEFD-B9F4-4D77-8952-4EBD082C8322}" dt="2024-12-13T10:23:25.141" v="436" actId="478"/>
          <ac:grpSpMkLst>
            <pc:docMk/>
            <pc:sldMk cId="2926157409" sldId="266"/>
            <ac:grpSpMk id="29" creationId="{5763DD6F-BFB2-365D-5A32-54B0C2595B94}"/>
          </ac:grpSpMkLst>
        </pc:grpChg>
        <pc:grpChg chg="del">
          <ac:chgData name="Pham Hai Minh" userId="1c555e27-a343-4dda-bf1e-b7f10cc57076" providerId="ADAL" clId="{0A58AEFD-B9F4-4D77-8952-4EBD082C8322}" dt="2024-12-13T10:23:25.141" v="436" actId="478"/>
          <ac:grpSpMkLst>
            <pc:docMk/>
            <pc:sldMk cId="2926157409" sldId="266"/>
            <ac:grpSpMk id="30" creationId="{6777DE6D-1D5B-EA03-D1E7-973EE9377C3F}"/>
          </ac:grpSpMkLst>
        </pc:grpChg>
        <pc:picChg chg="del">
          <ac:chgData name="Pham Hai Minh" userId="1c555e27-a343-4dda-bf1e-b7f10cc57076" providerId="ADAL" clId="{0A58AEFD-B9F4-4D77-8952-4EBD082C8322}" dt="2024-12-13T10:32:53.716" v="611" actId="478"/>
          <ac:picMkLst>
            <pc:docMk/>
            <pc:sldMk cId="2926157409" sldId="266"/>
            <ac:picMk id="31" creationId="{0D9F358E-756A-EFB1-66FE-69145F68C2B0}"/>
          </ac:picMkLst>
        </pc:picChg>
        <pc:picChg chg="del mod">
          <ac:chgData name="Pham Hai Minh" userId="1c555e27-a343-4dda-bf1e-b7f10cc57076" providerId="ADAL" clId="{0A58AEFD-B9F4-4D77-8952-4EBD082C8322}" dt="2024-12-13T10:32:53.335" v="610" actId="478"/>
          <ac:picMkLst>
            <pc:docMk/>
            <pc:sldMk cId="2926157409" sldId="266"/>
            <ac:picMk id="33" creationId="{DC56811B-B2DD-C24F-5A79-F13C7EB07439}"/>
          </ac:picMkLst>
        </pc:picChg>
        <pc:picChg chg="del">
          <ac:chgData name="Pham Hai Minh" userId="1c555e27-a343-4dda-bf1e-b7f10cc57076" providerId="ADAL" clId="{0A58AEFD-B9F4-4D77-8952-4EBD082C8322}" dt="2024-12-13T10:32:52.879" v="609" actId="478"/>
          <ac:picMkLst>
            <pc:docMk/>
            <pc:sldMk cId="2926157409" sldId="266"/>
            <ac:picMk id="34" creationId="{2BDAFC2D-D665-0A4E-EA06-F6400250E916}"/>
          </ac:picMkLst>
        </pc:picChg>
        <pc:picChg chg="del">
          <ac:chgData name="Pham Hai Minh" userId="1c555e27-a343-4dda-bf1e-b7f10cc57076" providerId="ADAL" clId="{0A58AEFD-B9F4-4D77-8952-4EBD082C8322}" dt="2024-12-13T10:32:52.195" v="607" actId="478"/>
          <ac:picMkLst>
            <pc:docMk/>
            <pc:sldMk cId="2926157409" sldId="266"/>
            <ac:picMk id="35" creationId="{C4F843EB-90E6-382C-C416-EADDF997343E}"/>
          </ac:picMkLst>
        </pc:picChg>
      </pc:sldChg>
      <pc:sldChg chg="del">
        <pc:chgData name="Pham Hai Minh" userId="1c555e27-a343-4dda-bf1e-b7f10cc57076" providerId="ADAL" clId="{0A58AEFD-B9F4-4D77-8952-4EBD082C8322}" dt="2024-12-13T10:23:43.104" v="446" actId="47"/>
        <pc:sldMkLst>
          <pc:docMk/>
          <pc:sldMk cId="3133144713" sldId="272"/>
        </pc:sldMkLst>
      </pc:sldChg>
      <pc:sldChg chg="del">
        <pc:chgData name="Pham Hai Minh" userId="1c555e27-a343-4dda-bf1e-b7f10cc57076" providerId="ADAL" clId="{0A58AEFD-B9F4-4D77-8952-4EBD082C8322}" dt="2024-12-13T10:23:44.782" v="448" actId="47"/>
        <pc:sldMkLst>
          <pc:docMk/>
          <pc:sldMk cId="4058588887" sldId="273"/>
        </pc:sldMkLst>
      </pc:sldChg>
      <pc:sldChg chg="del">
        <pc:chgData name="Pham Hai Minh" userId="1c555e27-a343-4dda-bf1e-b7f10cc57076" providerId="ADAL" clId="{0A58AEFD-B9F4-4D77-8952-4EBD082C8322}" dt="2024-12-13T10:23:49.169" v="452" actId="47"/>
        <pc:sldMkLst>
          <pc:docMk/>
          <pc:sldMk cId="3425233007" sldId="282"/>
        </pc:sldMkLst>
      </pc:sldChg>
      <pc:sldChg chg="del">
        <pc:chgData name="Pham Hai Minh" userId="1c555e27-a343-4dda-bf1e-b7f10cc57076" providerId="ADAL" clId="{0A58AEFD-B9F4-4D77-8952-4EBD082C8322}" dt="2024-12-13T10:23:49.944" v="453" actId="47"/>
        <pc:sldMkLst>
          <pc:docMk/>
          <pc:sldMk cId="146687560" sldId="283"/>
        </pc:sldMkLst>
      </pc:sldChg>
      <pc:sldChg chg="del">
        <pc:chgData name="Pham Hai Minh" userId="1c555e27-a343-4dda-bf1e-b7f10cc57076" providerId="ADAL" clId="{0A58AEFD-B9F4-4D77-8952-4EBD082C8322}" dt="2024-12-13T10:23:45.039" v="449" actId="47"/>
        <pc:sldMkLst>
          <pc:docMk/>
          <pc:sldMk cId="789150709" sldId="285"/>
        </pc:sldMkLst>
      </pc:sldChg>
      <pc:sldChg chg="delSp modSp del mod">
        <pc:chgData name="Pham Hai Minh" userId="1c555e27-a343-4dda-bf1e-b7f10cc57076" providerId="ADAL" clId="{0A58AEFD-B9F4-4D77-8952-4EBD082C8322}" dt="2024-12-13T10:37:46.273" v="691" actId="47"/>
        <pc:sldMkLst>
          <pc:docMk/>
          <pc:sldMk cId="921216494" sldId="294"/>
        </pc:sldMkLst>
        <pc:spChg chg="del">
          <ac:chgData name="Pham Hai Minh" userId="1c555e27-a343-4dda-bf1e-b7f10cc57076" providerId="ADAL" clId="{0A58AEFD-B9F4-4D77-8952-4EBD082C8322}" dt="2024-12-13T10:23:29.327" v="438" actId="478"/>
          <ac:spMkLst>
            <pc:docMk/>
            <pc:sldMk cId="921216494" sldId="294"/>
            <ac:spMk id="5" creationId="{B0BC7A42-ACA8-96F4-B0C0-2CFEB2C712B8}"/>
          </ac:spMkLst>
        </pc:spChg>
        <pc:spChg chg="del mod">
          <ac:chgData name="Pham Hai Minh" userId="1c555e27-a343-4dda-bf1e-b7f10cc57076" providerId="ADAL" clId="{0A58AEFD-B9F4-4D77-8952-4EBD082C8322}" dt="2024-12-13T10:23:30.304" v="440" actId="478"/>
          <ac:spMkLst>
            <pc:docMk/>
            <pc:sldMk cId="921216494" sldId="294"/>
            <ac:spMk id="7" creationId="{94890E06-E28E-1A78-9B5E-E0D18F8F29D3}"/>
          </ac:spMkLst>
        </pc:spChg>
        <pc:picChg chg="del">
          <ac:chgData name="Pham Hai Minh" userId="1c555e27-a343-4dda-bf1e-b7f10cc57076" providerId="ADAL" clId="{0A58AEFD-B9F4-4D77-8952-4EBD082C8322}" dt="2024-12-13T10:23:30.592" v="441" actId="478"/>
          <ac:picMkLst>
            <pc:docMk/>
            <pc:sldMk cId="921216494" sldId="294"/>
            <ac:picMk id="4" creationId="{62E15785-7E24-D85C-9AB4-98C50FF0689E}"/>
          </ac:picMkLst>
        </pc:picChg>
        <pc:picChg chg="del">
          <ac:chgData name="Pham Hai Minh" userId="1c555e27-a343-4dda-bf1e-b7f10cc57076" providerId="ADAL" clId="{0A58AEFD-B9F4-4D77-8952-4EBD082C8322}" dt="2024-12-13T10:23:30.864" v="442" actId="478"/>
          <ac:picMkLst>
            <pc:docMk/>
            <pc:sldMk cId="921216494" sldId="294"/>
            <ac:picMk id="6" creationId="{BDF7FDB5-31BA-575F-FF7F-72AD0F916BB6}"/>
          </ac:picMkLst>
        </pc:picChg>
      </pc:sldChg>
      <pc:sldChg chg="addSp delSp modSp mod">
        <pc:chgData name="Pham Hai Minh" userId="1c555e27-a343-4dda-bf1e-b7f10cc57076" providerId="ADAL" clId="{0A58AEFD-B9F4-4D77-8952-4EBD082C8322}" dt="2024-12-13T10:59:44.564" v="786" actId="1076"/>
        <pc:sldMkLst>
          <pc:docMk/>
          <pc:sldMk cId="3716162278" sldId="295"/>
        </pc:sldMkLst>
        <pc:spChg chg="mod">
          <ac:chgData name="Pham Hai Minh" userId="1c555e27-a343-4dda-bf1e-b7f10cc57076" providerId="ADAL" clId="{0A58AEFD-B9F4-4D77-8952-4EBD082C8322}" dt="2024-12-13T10:59:44.564" v="786" actId="1076"/>
          <ac:spMkLst>
            <pc:docMk/>
            <pc:sldMk cId="3716162278" sldId="295"/>
            <ac:spMk id="2" creationId="{0227F40E-C4C2-F010-0894-F46747EC0C36}"/>
          </ac:spMkLst>
        </pc:spChg>
        <pc:spChg chg="del">
          <ac:chgData name="Pham Hai Minh" userId="1c555e27-a343-4dda-bf1e-b7f10cc57076" providerId="ADAL" clId="{0A58AEFD-B9F4-4D77-8952-4EBD082C8322}" dt="2024-12-13T10:23:34.998" v="443" actId="478"/>
          <ac:spMkLst>
            <pc:docMk/>
            <pc:sldMk cId="3716162278" sldId="295"/>
            <ac:spMk id="3" creationId="{9F1B7ADA-490D-44FE-C102-AE6A93E5BEE1}"/>
          </ac:spMkLst>
        </pc:spChg>
        <pc:spChg chg="add mod">
          <ac:chgData name="Pham Hai Minh" userId="1c555e27-a343-4dda-bf1e-b7f10cc57076" providerId="ADAL" clId="{0A58AEFD-B9F4-4D77-8952-4EBD082C8322}" dt="2024-12-13T10:57:55.109" v="782" actId="1076"/>
          <ac:spMkLst>
            <pc:docMk/>
            <pc:sldMk cId="3716162278" sldId="295"/>
            <ac:spMk id="4" creationId="{288D368B-A1AA-6113-94A6-CF717D61EA07}"/>
          </ac:spMkLst>
        </pc:spChg>
        <pc:spChg chg="del">
          <ac:chgData name="Pham Hai Minh" userId="1c555e27-a343-4dda-bf1e-b7f10cc57076" providerId="ADAL" clId="{0A58AEFD-B9F4-4D77-8952-4EBD082C8322}" dt="2024-12-13T10:23:34.998" v="443" actId="478"/>
          <ac:spMkLst>
            <pc:docMk/>
            <pc:sldMk cId="3716162278" sldId="295"/>
            <ac:spMk id="7" creationId="{7F695BB8-AFE4-EC59-54F8-79EFEB044B26}"/>
          </ac:spMkLst>
        </pc:spChg>
        <pc:spChg chg="add mod">
          <ac:chgData name="Pham Hai Minh" userId="1c555e27-a343-4dda-bf1e-b7f10cc57076" providerId="ADAL" clId="{0A58AEFD-B9F4-4D77-8952-4EBD082C8322}" dt="2024-12-13T10:52:15.257" v="781" actId="1076"/>
          <ac:spMkLst>
            <pc:docMk/>
            <pc:sldMk cId="3716162278" sldId="295"/>
            <ac:spMk id="8" creationId="{A3842523-7C9B-C9CE-30CE-EC56E4D8D55D}"/>
          </ac:spMkLst>
        </pc:spChg>
        <pc:spChg chg="del">
          <ac:chgData name="Pham Hai Minh" userId="1c555e27-a343-4dda-bf1e-b7f10cc57076" providerId="ADAL" clId="{0A58AEFD-B9F4-4D77-8952-4EBD082C8322}" dt="2024-12-13T10:23:34.998" v="443" actId="478"/>
          <ac:spMkLst>
            <pc:docMk/>
            <pc:sldMk cId="3716162278" sldId="295"/>
            <ac:spMk id="9" creationId="{6C12A6B3-5F71-708B-6388-86E43932F6E4}"/>
          </ac:spMkLst>
        </pc:spChg>
        <pc:spChg chg="del">
          <ac:chgData name="Pham Hai Minh" userId="1c555e27-a343-4dda-bf1e-b7f10cc57076" providerId="ADAL" clId="{0A58AEFD-B9F4-4D77-8952-4EBD082C8322}" dt="2024-12-13T10:23:34.998" v="443" actId="478"/>
          <ac:spMkLst>
            <pc:docMk/>
            <pc:sldMk cId="3716162278" sldId="295"/>
            <ac:spMk id="11" creationId="{B55A479C-2D46-7491-38C4-BE55EDE83F5C}"/>
          </ac:spMkLst>
        </pc:spChg>
        <pc:spChg chg="del">
          <ac:chgData name="Pham Hai Minh" userId="1c555e27-a343-4dda-bf1e-b7f10cc57076" providerId="ADAL" clId="{0A58AEFD-B9F4-4D77-8952-4EBD082C8322}" dt="2024-12-13T10:23:34.998" v="443" actId="478"/>
          <ac:spMkLst>
            <pc:docMk/>
            <pc:sldMk cId="3716162278" sldId="295"/>
            <ac:spMk id="13" creationId="{E9F7E642-60E3-7F54-48FA-34B51582D454}"/>
          </ac:spMkLst>
        </pc:spChg>
        <pc:spChg chg="del">
          <ac:chgData name="Pham Hai Minh" userId="1c555e27-a343-4dda-bf1e-b7f10cc57076" providerId="ADAL" clId="{0A58AEFD-B9F4-4D77-8952-4EBD082C8322}" dt="2024-12-13T10:23:34.998" v="443" actId="478"/>
          <ac:spMkLst>
            <pc:docMk/>
            <pc:sldMk cId="3716162278" sldId="295"/>
            <ac:spMk id="15" creationId="{843DBEDF-1FC8-3857-D9A5-40D86A3EFCEE}"/>
          </ac:spMkLst>
        </pc:spChg>
        <pc:spChg chg="del">
          <ac:chgData name="Pham Hai Minh" userId="1c555e27-a343-4dda-bf1e-b7f10cc57076" providerId="ADAL" clId="{0A58AEFD-B9F4-4D77-8952-4EBD082C8322}" dt="2024-12-13T10:23:34.998" v="443" actId="478"/>
          <ac:spMkLst>
            <pc:docMk/>
            <pc:sldMk cId="3716162278" sldId="295"/>
            <ac:spMk id="17" creationId="{D1E91C59-CF68-C1DB-BBEB-B30090F6C1C3}"/>
          </ac:spMkLst>
        </pc:spChg>
        <pc:spChg chg="del">
          <ac:chgData name="Pham Hai Minh" userId="1c555e27-a343-4dda-bf1e-b7f10cc57076" providerId="ADAL" clId="{0A58AEFD-B9F4-4D77-8952-4EBD082C8322}" dt="2024-12-13T10:23:34.998" v="443" actId="478"/>
          <ac:spMkLst>
            <pc:docMk/>
            <pc:sldMk cId="3716162278" sldId="295"/>
            <ac:spMk id="21" creationId="{77F49404-28C7-2DA7-F762-42ACA1554644}"/>
          </ac:spMkLst>
        </pc:spChg>
        <pc:spChg chg="del">
          <ac:chgData name="Pham Hai Minh" userId="1c555e27-a343-4dda-bf1e-b7f10cc57076" providerId="ADAL" clId="{0A58AEFD-B9F4-4D77-8952-4EBD082C8322}" dt="2024-12-13T10:23:34.998" v="443" actId="478"/>
          <ac:spMkLst>
            <pc:docMk/>
            <pc:sldMk cId="3716162278" sldId="295"/>
            <ac:spMk id="22" creationId="{9F197ADA-308C-F125-9FC1-8535CD5A2CD5}"/>
          </ac:spMkLst>
        </pc:spChg>
        <pc:picChg chg="del">
          <ac:chgData name="Pham Hai Minh" userId="1c555e27-a343-4dda-bf1e-b7f10cc57076" providerId="ADAL" clId="{0A58AEFD-B9F4-4D77-8952-4EBD082C8322}" dt="2024-12-13T10:23:34.998" v="443" actId="478"/>
          <ac:picMkLst>
            <pc:docMk/>
            <pc:sldMk cId="3716162278" sldId="295"/>
            <ac:picMk id="5" creationId="{FBB18C56-F527-3CC7-DF33-0B2A6B214F0F}"/>
          </ac:picMkLst>
        </pc:picChg>
        <pc:picChg chg="add mod">
          <ac:chgData name="Pham Hai Minh" userId="1c555e27-a343-4dda-bf1e-b7f10cc57076" providerId="ADAL" clId="{0A58AEFD-B9F4-4D77-8952-4EBD082C8322}" dt="2024-12-13T10:52:11.281" v="780" actId="1440"/>
          <ac:picMkLst>
            <pc:docMk/>
            <pc:sldMk cId="3716162278" sldId="295"/>
            <ac:picMk id="3074" creationId="{9187F614-EA18-17E4-9126-1948425D9F07}"/>
          </ac:picMkLst>
        </pc:picChg>
        <pc:picChg chg="add mod">
          <ac:chgData name="Pham Hai Minh" userId="1c555e27-a343-4dda-bf1e-b7f10cc57076" providerId="ADAL" clId="{0A58AEFD-B9F4-4D77-8952-4EBD082C8322}" dt="2024-12-13T10:52:11.281" v="780" actId="1440"/>
          <ac:picMkLst>
            <pc:docMk/>
            <pc:sldMk cId="3716162278" sldId="295"/>
            <ac:picMk id="3076" creationId="{2F49B690-9366-F845-5A56-DCE827AA9769}"/>
          </ac:picMkLst>
        </pc:picChg>
        <pc:picChg chg="add mod">
          <ac:chgData name="Pham Hai Minh" userId="1c555e27-a343-4dda-bf1e-b7f10cc57076" providerId="ADAL" clId="{0A58AEFD-B9F4-4D77-8952-4EBD082C8322}" dt="2024-12-13T10:52:11.281" v="780" actId="1440"/>
          <ac:picMkLst>
            <pc:docMk/>
            <pc:sldMk cId="3716162278" sldId="295"/>
            <ac:picMk id="3078" creationId="{0E5DB6DC-6C3F-71B1-51DD-22527B6B7989}"/>
          </ac:picMkLst>
        </pc:picChg>
        <pc:picChg chg="add mod">
          <ac:chgData name="Pham Hai Minh" userId="1c555e27-a343-4dda-bf1e-b7f10cc57076" providerId="ADAL" clId="{0A58AEFD-B9F4-4D77-8952-4EBD082C8322}" dt="2024-12-13T10:52:11.281" v="780" actId="1440"/>
          <ac:picMkLst>
            <pc:docMk/>
            <pc:sldMk cId="3716162278" sldId="295"/>
            <ac:picMk id="3080" creationId="{E955550E-D597-B97B-2E95-BE4DBDFAB8AC}"/>
          </ac:picMkLst>
        </pc:picChg>
      </pc:sldChg>
      <pc:sldChg chg="addSp delSp modSp mod setBg">
        <pc:chgData name="Pham Hai Minh" userId="1c555e27-a343-4dda-bf1e-b7f10cc57076" providerId="ADAL" clId="{0A58AEFD-B9F4-4D77-8952-4EBD082C8322}" dt="2024-12-13T11:01:12.429" v="813" actId="1076"/>
        <pc:sldMkLst>
          <pc:docMk/>
          <pc:sldMk cId="1493259841" sldId="296"/>
        </pc:sldMkLst>
        <pc:spChg chg="del">
          <ac:chgData name="Pham Hai Minh" userId="1c555e27-a343-4dda-bf1e-b7f10cc57076" providerId="ADAL" clId="{0A58AEFD-B9F4-4D77-8952-4EBD082C8322}" dt="2024-12-13T10:58:04.413" v="783" actId="478"/>
          <ac:spMkLst>
            <pc:docMk/>
            <pc:sldMk cId="1493259841" sldId="296"/>
            <ac:spMk id="2" creationId="{0227F40E-C4C2-F010-0894-F46747EC0C36}"/>
          </ac:spMkLst>
        </pc:spChg>
        <pc:spChg chg="del">
          <ac:chgData name="Pham Hai Minh" userId="1c555e27-a343-4dda-bf1e-b7f10cc57076" providerId="ADAL" clId="{0A58AEFD-B9F4-4D77-8952-4EBD082C8322}" dt="2024-12-13T10:23:37.742" v="444" actId="478"/>
          <ac:spMkLst>
            <pc:docMk/>
            <pc:sldMk cId="1493259841" sldId="296"/>
            <ac:spMk id="3" creationId="{F451E9D7-2A22-7ED2-6242-7CA8C78C4D4E}"/>
          </ac:spMkLst>
        </pc:spChg>
        <pc:spChg chg="add mod">
          <ac:chgData name="Pham Hai Minh" userId="1c555e27-a343-4dda-bf1e-b7f10cc57076" providerId="ADAL" clId="{0A58AEFD-B9F4-4D77-8952-4EBD082C8322}" dt="2024-12-13T11:00:47.935" v="805" actId="26606"/>
          <ac:spMkLst>
            <pc:docMk/>
            <pc:sldMk cId="1493259841" sldId="296"/>
            <ac:spMk id="5" creationId="{5529DD71-96FE-637C-845C-F3CC4F0B1B08}"/>
          </ac:spMkLst>
        </pc:spChg>
        <pc:spChg chg="del">
          <ac:chgData name="Pham Hai Minh" userId="1c555e27-a343-4dda-bf1e-b7f10cc57076" providerId="ADAL" clId="{0A58AEFD-B9F4-4D77-8952-4EBD082C8322}" dt="2024-12-13T10:23:37.742" v="444" actId="478"/>
          <ac:spMkLst>
            <pc:docMk/>
            <pc:sldMk cId="1493259841" sldId="296"/>
            <ac:spMk id="6" creationId="{2C5025D7-3FFC-AB69-4E76-0C97B8AC5707}"/>
          </ac:spMkLst>
        </pc:spChg>
        <pc:spChg chg="add mod">
          <ac:chgData name="Pham Hai Minh" userId="1c555e27-a343-4dda-bf1e-b7f10cc57076" providerId="ADAL" clId="{0A58AEFD-B9F4-4D77-8952-4EBD082C8322}" dt="2024-12-13T11:01:08.745" v="811" actId="123"/>
          <ac:spMkLst>
            <pc:docMk/>
            <pc:sldMk cId="1493259841" sldId="296"/>
            <ac:spMk id="7" creationId="{560E3C3F-54AF-2A78-2C8A-E585E1E268A9}"/>
          </ac:spMkLst>
        </pc:spChg>
        <pc:spChg chg="del">
          <ac:chgData name="Pham Hai Minh" userId="1c555e27-a343-4dda-bf1e-b7f10cc57076" providerId="ADAL" clId="{0A58AEFD-B9F4-4D77-8952-4EBD082C8322}" dt="2024-12-13T10:23:37.742" v="444" actId="478"/>
          <ac:spMkLst>
            <pc:docMk/>
            <pc:sldMk cId="1493259841" sldId="296"/>
            <ac:spMk id="10" creationId="{E5FCF196-F043-4040-19E0-D910E3F0FBC1}"/>
          </ac:spMkLst>
        </pc:spChg>
        <pc:spChg chg="del">
          <ac:chgData name="Pham Hai Minh" userId="1c555e27-a343-4dda-bf1e-b7f10cc57076" providerId="ADAL" clId="{0A58AEFD-B9F4-4D77-8952-4EBD082C8322}" dt="2024-12-13T10:23:37.742" v="444" actId="478"/>
          <ac:spMkLst>
            <pc:docMk/>
            <pc:sldMk cId="1493259841" sldId="296"/>
            <ac:spMk id="11" creationId="{E3ED2C97-D16E-D753-5E7A-9474930DFD71}"/>
          </ac:spMkLst>
        </pc:spChg>
        <pc:spChg chg="del">
          <ac:chgData name="Pham Hai Minh" userId="1c555e27-a343-4dda-bf1e-b7f10cc57076" providerId="ADAL" clId="{0A58AEFD-B9F4-4D77-8952-4EBD082C8322}" dt="2024-12-13T10:23:37.742" v="444" actId="478"/>
          <ac:spMkLst>
            <pc:docMk/>
            <pc:sldMk cId="1493259841" sldId="296"/>
            <ac:spMk id="12" creationId="{3E6D0DF9-A5B8-ED19-9A6E-48F6B2A6AF88}"/>
          </ac:spMkLst>
        </pc:spChg>
        <pc:spChg chg="add del">
          <ac:chgData name="Pham Hai Minh" userId="1c555e27-a343-4dda-bf1e-b7f10cc57076" providerId="ADAL" clId="{0A58AEFD-B9F4-4D77-8952-4EBD082C8322}" dt="2024-12-13T11:00:47.935" v="805" actId="26606"/>
          <ac:spMkLst>
            <pc:docMk/>
            <pc:sldMk cId="1493259841" sldId="296"/>
            <ac:spMk id="4103" creationId="{45D37F4E-DDB4-456B-97E0-9937730A039F}"/>
          </ac:spMkLst>
        </pc:spChg>
        <pc:spChg chg="add del">
          <ac:chgData name="Pham Hai Minh" userId="1c555e27-a343-4dda-bf1e-b7f10cc57076" providerId="ADAL" clId="{0A58AEFD-B9F4-4D77-8952-4EBD082C8322}" dt="2024-12-13T11:00:47.935" v="805" actId="26606"/>
          <ac:spMkLst>
            <pc:docMk/>
            <pc:sldMk cId="1493259841" sldId="296"/>
            <ac:spMk id="4105" creationId="{B2DD41CD-8F47-4F56-AD12-4E2FF7696987}"/>
          </ac:spMkLst>
        </pc:spChg>
        <pc:picChg chg="del">
          <ac:chgData name="Pham Hai Minh" userId="1c555e27-a343-4dda-bf1e-b7f10cc57076" providerId="ADAL" clId="{0A58AEFD-B9F4-4D77-8952-4EBD082C8322}" dt="2024-12-13T10:23:37.742" v="444" actId="478"/>
          <ac:picMkLst>
            <pc:docMk/>
            <pc:sldMk cId="1493259841" sldId="296"/>
            <ac:picMk id="4" creationId="{4BA32D32-FBC1-D114-00B1-E88A0C6275FD}"/>
          </ac:picMkLst>
        </pc:picChg>
        <pc:picChg chg="add mod">
          <ac:chgData name="Pham Hai Minh" userId="1c555e27-a343-4dda-bf1e-b7f10cc57076" providerId="ADAL" clId="{0A58AEFD-B9F4-4D77-8952-4EBD082C8322}" dt="2024-12-13T11:01:12.429" v="813" actId="1076"/>
          <ac:picMkLst>
            <pc:docMk/>
            <pc:sldMk cId="1493259841" sldId="296"/>
            <ac:picMk id="4098" creationId="{A0AEB617-2FBD-8EDD-95CA-5AC7AA8D049B}"/>
          </ac:picMkLst>
        </pc:picChg>
        <pc:picChg chg="add mod">
          <ac:chgData name="Pham Hai Minh" userId="1c555e27-a343-4dda-bf1e-b7f10cc57076" providerId="ADAL" clId="{0A58AEFD-B9F4-4D77-8952-4EBD082C8322}" dt="2024-12-13T11:01:10.313" v="812" actId="1076"/>
          <ac:picMkLst>
            <pc:docMk/>
            <pc:sldMk cId="1493259841" sldId="296"/>
            <ac:picMk id="4100" creationId="{770CEE27-F2C6-9A50-1A72-F1E18A92A759}"/>
          </ac:picMkLst>
        </pc:picChg>
      </pc:sldChg>
      <pc:sldChg chg="del">
        <pc:chgData name="Pham Hai Minh" userId="1c555e27-a343-4dda-bf1e-b7f10cc57076" providerId="ADAL" clId="{0A58AEFD-B9F4-4D77-8952-4EBD082C8322}" dt="2024-12-13T10:23:42.157" v="445" actId="47"/>
        <pc:sldMkLst>
          <pc:docMk/>
          <pc:sldMk cId="3807681680" sldId="297"/>
        </pc:sldMkLst>
      </pc:sldChg>
      <pc:sldChg chg="del">
        <pc:chgData name="Pham Hai Minh" userId="1c555e27-a343-4dda-bf1e-b7f10cc57076" providerId="ADAL" clId="{0A58AEFD-B9F4-4D77-8952-4EBD082C8322}" dt="2024-12-13T10:23:44.005" v="447" actId="47"/>
        <pc:sldMkLst>
          <pc:docMk/>
          <pc:sldMk cId="1021854323" sldId="300"/>
        </pc:sldMkLst>
      </pc:sldChg>
      <pc:sldChg chg="del">
        <pc:chgData name="Pham Hai Minh" userId="1c555e27-a343-4dda-bf1e-b7f10cc57076" providerId="ADAL" clId="{0A58AEFD-B9F4-4D77-8952-4EBD082C8322}" dt="2024-12-13T10:23:50.600" v="454" actId="47"/>
        <pc:sldMkLst>
          <pc:docMk/>
          <pc:sldMk cId="3982899824" sldId="301"/>
        </pc:sldMkLst>
      </pc:sldChg>
      <pc:sldChg chg="del">
        <pc:chgData name="Pham Hai Minh" userId="1c555e27-a343-4dda-bf1e-b7f10cc57076" providerId="ADAL" clId="{0A58AEFD-B9F4-4D77-8952-4EBD082C8322}" dt="2024-12-13T10:23:51.309" v="455" actId="47"/>
        <pc:sldMkLst>
          <pc:docMk/>
          <pc:sldMk cId="4024261933" sldId="302"/>
        </pc:sldMkLst>
      </pc:sldChg>
      <pc:sldChg chg="addSp delSp modSp add del mod delAnim">
        <pc:chgData name="Pham Hai Minh" userId="1c555e27-a343-4dda-bf1e-b7f10cc57076" providerId="ADAL" clId="{0A58AEFD-B9F4-4D77-8952-4EBD082C8322}" dt="2024-12-13T11:33:37.706" v="1088" actId="14100"/>
        <pc:sldMkLst>
          <pc:docMk/>
          <pc:sldMk cId="3290478671" sldId="303"/>
        </pc:sldMkLst>
        <pc:spChg chg="add del mod">
          <ac:chgData name="Pham Hai Minh" userId="1c555e27-a343-4dda-bf1e-b7f10cc57076" providerId="ADAL" clId="{0A58AEFD-B9F4-4D77-8952-4EBD082C8322}" dt="2024-12-13T11:23:43.209" v="858" actId="478"/>
          <ac:spMkLst>
            <pc:docMk/>
            <pc:sldMk cId="3290478671" sldId="303"/>
            <ac:spMk id="3" creationId="{5032817C-E615-9999-2897-5869CC7E3C9A}"/>
          </ac:spMkLst>
        </pc:spChg>
        <pc:spChg chg="del">
          <ac:chgData name="Pham Hai Minh" userId="1c555e27-a343-4dda-bf1e-b7f10cc57076" providerId="ADAL" clId="{0A58AEFD-B9F4-4D77-8952-4EBD082C8322}" dt="2024-12-13T11:10:54.140" v="853" actId="478"/>
          <ac:spMkLst>
            <pc:docMk/>
            <pc:sldMk cId="3290478671" sldId="303"/>
            <ac:spMk id="4" creationId="{7CBCCF68-835D-BEC4-A5B4-7E6A73837CA2}"/>
          </ac:spMkLst>
        </pc:spChg>
        <pc:spChg chg="del">
          <ac:chgData name="Pham Hai Minh" userId="1c555e27-a343-4dda-bf1e-b7f10cc57076" providerId="ADAL" clId="{0A58AEFD-B9F4-4D77-8952-4EBD082C8322}" dt="2024-12-13T11:10:54.140" v="853" actId="478"/>
          <ac:spMkLst>
            <pc:docMk/>
            <pc:sldMk cId="3290478671" sldId="303"/>
            <ac:spMk id="5" creationId="{B7E10DF9-28C2-89CD-71C9-7D1E41EE3638}"/>
          </ac:spMkLst>
        </pc:spChg>
        <pc:spChg chg="del">
          <ac:chgData name="Pham Hai Minh" userId="1c555e27-a343-4dda-bf1e-b7f10cc57076" providerId="ADAL" clId="{0A58AEFD-B9F4-4D77-8952-4EBD082C8322}" dt="2024-12-13T11:10:54.140" v="853" actId="478"/>
          <ac:spMkLst>
            <pc:docMk/>
            <pc:sldMk cId="3290478671" sldId="303"/>
            <ac:spMk id="6" creationId="{034DEA4B-2625-E02C-386E-98161274C91F}"/>
          </ac:spMkLst>
        </pc:spChg>
        <pc:spChg chg="del">
          <ac:chgData name="Pham Hai Minh" userId="1c555e27-a343-4dda-bf1e-b7f10cc57076" providerId="ADAL" clId="{0A58AEFD-B9F4-4D77-8952-4EBD082C8322}" dt="2024-12-13T11:10:54.140" v="853" actId="478"/>
          <ac:spMkLst>
            <pc:docMk/>
            <pc:sldMk cId="3290478671" sldId="303"/>
            <ac:spMk id="7" creationId="{C5AEB57F-6C53-94D5-70A0-3014D0D4D521}"/>
          </ac:spMkLst>
        </pc:spChg>
        <pc:spChg chg="del">
          <ac:chgData name="Pham Hai Minh" userId="1c555e27-a343-4dda-bf1e-b7f10cc57076" providerId="ADAL" clId="{0A58AEFD-B9F4-4D77-8952-4EBD082C8322}" dt="2024-12-13T11:10:54.140" v="853" actId="478"/>
          <ac:spMkLst>
            <pc:docMk/>
            <pc:sldMk cId="3290478671" sldId="303"/>
            <ac:spMk id="8" creationId="{F4088EBB-E7B8-3B4D-C226-2F960A72E5C9}"/>
          </ac:spMkLst>
        </pc:spChg>
        <pc:spChg chg="add mod">
          <ac:chgData name="Pham Hai Minh" userId="1c555e27-a343-4dda-bf1e-b7f10cc57076" providerId="ADAL" clId="{0A58AEFD-B9F4-4D77-8952-4EBD082C8322}" dt="2024-12-13T11:33:37.706" v="1088" actId="14100"/>
          <ac:spMkLst>
            <pc:docMk/>
            <pc:sldMk cId="3290478671" sldId="303"/>
            <ac:spMk id="13" creationId="{AD3EEA69-E679-7A61-62AE-6E3F0CB9D405}"/>
          </ac:spMkLst>
        </pc:spChg>
        <pc:spChg chg="mod">
          <ac:chgData name="Pham Hai Minh" userId="1c555e27-a343-4dda-bf1e-b7f10cc57076" providerId="ADAL" clId="{0A58AEFD-B9F4-4D77-8952-4EBD082C8322}" dt="2024-12-13T11:33:20.436" v="1078" actId="403"/>
          <ac:spMkLst>
            <pc:docMk/>
            <pc:sldMk cId="3290478671" sldId="303"/>
            <ac:spMk id="14" creationId="{7B9F7F8B-0C17-9F94-3855-5754CCACCCC2}"/>
          </ac:spMkLst>
        </pc:spChg>
        <pc:spChg chg="del">
          <ac:chgData name="Pham Hai Minh" userId="1c555e27-a343-4dda-bf1e-b7f10cc57076" providerId="ADAL" clId="{0A58AEFD-B9F4-4D77-8952-4EBD082C8322}" dt="2024-12-13T11:10:54.140" v="853" actId="478"/>
          <ac:spMkLst>
            <pc:docMk/>
            <pc:sldMk cId="3290478671" sldId="303"/>
            <ac:spMk id="15" creationId="{19837826-1459-1A9D-EBCD-C5E7AFD6B0AC}"/>
          </ac:spMkLst>
        </pc:spChg>
        <pc:spChg chg="del">
          <ac:chgData name="Pham Hai Minh" userId="1c555e27-a343-4dda-bf1e-b7f10cc57076" providerId="ADAL" clId="{0A58AEFD-B9F4-4D77-8952-4EBD082C8322}" dt="2024-12-13T11:10:54.140" v="853" actId="478"/>
          <ac:spMkLst>
            <pc:docMk/>
            <pc:sldMk cId="3290478671" sldId="303"/>
            <ac:spMk id="16" creationId="{BC0B0816-E263-A2F8-4B85-CCEB220F43B5}"/>
          </ac:spMkLst>
        </pc:spChg>
        <pc:spChg chg="add mod">
          <ac:chgData name="Pham Hai Minh" userId="1c555e27-a343-4dda-bf1e-b7f10cc57076" providerId="ADAL" clId="{0A58AEFD-B9F4-4D77-8952-4EBD082C8322}" dt="2024-12-13T11:33:37.706" v="1088" actId="14100"/>
          <ac:spMkLst>
            <pc:docMk/>
            <pc:sldMk cId="3290478671" sldId="303"/>
            <ac:spMk id="17" creationId="{0AF315C4-E49F-D9FB-DBDD-B1DFD4C89679}"/>
          </ac:spMkLst>
        </pc:spChg>
        <pc:spChg chg="add mod">
          <ac:chgData name="Pham Hai Minh" userId="1c555e27-a343-4dda-bf1e-b7f10cc57076" providerId="ADAL" clId="{0A58AEFD-B9F4-4D77-8952-4EBD082C8322}" dt="2024-12-13T11:33:37.706" v="1088" actId="14100"/>
          <ac:spMkLst>
            <pc:docMk/>
            <pc:sldMk cId="3290478671" sldId="303"/>
            <ac:spMk id="18" creationId="{EF4744D3-DDB4-0B9F-C26B-7FD37EAE84EE}"/>
          </ac:spMkLst>
        </pc:spChg>
        <pc:spChg chg="add mod">
          <ac:chgData name="Pham Hai Minh" userId="1c555e27-a343-4dda-bf1e-b7f10cc57076" providerId="ADAL" clId="{0A58AEFD-B9F4-4D77-8952-4EBD082C8322}" dt="2024-12-13T11:33:37.706" v="1088" actId="14100"/>
          <ac:spMkLst>
            <pc:docMk/>
            <pc:sldMk cId="3290478671" sldId="303"/>
            <ac:spMk id="19" creationId="{9DDAC1BE-155F-0BD4-7808-209E6A12E17A}"/>
          </ac:spMkLst>
        </pc:spChg>
        <pc:spChg chg="add mod">
          <ac:chgData name="Pham Hai Minh" userId="1c555e27-a343-4dda-bf1e-b7f10cc57076" providerId="ADAL" clId="{0A58AEFD-B9F4-4D77-8952-4EBD082C8322}" dt="2024-12-13T11:33:37.706" v="1088" actId="14100"/>
          <ac:spMkLst>
            <pc:docMk/>
            <pc:sldMk cId="3290478671" sldId="303"/>
            <ac:spMk id="20" creationId="{C86588EA-389F-6369-B8E4-E657F0E01374}"/>
          </ac:spMkLst>
        </pc:spChg>
        <pc:cxnChg chg="del mod">
          <ac:chgData name="Pham Hai Minh" userId="1c555e27-a343-4dda-bf1e-b7f10cc57076" providerId="ADAL" clId="{0A58AEFD-B9F4-4D77-8952-4EBD082C8322}" dt="2024-12-13T11:10:54.140" v="853" actId="478"/>
          <ac:cxnSpMkLst>
            <pc:docMk/>
            <pc:sldMk cId="3290478671" sldId="303"/>
            <ac:cxnSpMk id="9" creationId="{8BC375F0-239A-7BA1-7E25-57C567C1B54A}"/>
          </ac:cxnSpMkLst>
        </pc:cxnChg>
        <pc:cxnChg chg="del mod">
          <ac:chgData name="Pham Hai Minh" userId="1c555e27-a343-4dda-bf1e-b7f10cc57076" providerId="ADAL" clId="{0A58AEFD-B9F4-4D77-8952-4EBD082C8322}" dt="2024-12-13T11:10:54.140" v="853" actId="478"/>
          <ac:cxnSpMkLst>
            <pc:docMk/>
            <pc:sldMk cId="3290478671" sldId="303"/>
            <ac:cxnSpMk id="10" creationId="{E79A443C-7EBB-B62A-F464-2C330A1B1144}"/>
          </ac:cxnSpMkLst>
        </pc:cxnChg>
        <pc:cxnChg chg="del mod">
          <ac:chgData name="Pham Hai Minh" userId="1c555e27-a343-4dda-bf1e-b7f10cc57076" providerId="ADAL" clId="{0A58AEFD-B9F4-4D77-8952-4EBD082C8322}" dt="2024-12-13T11:10:54.140" v="853" actId="478"/>
          <ac:cxnSpMkLst>
            <pc:docMk/>
            <pc:sldMk cId="3290478671" sldId="303"/>
            <ac:cxnSpMk id="11" creationId="{2186BC4C-0189-B8FE-A4F1-E0BD2265133F}"/>
          </ac:cxnSpMkLst>
        </pc:cxnChg>
        <pc:cxnChg chg="del mod">
          <ac:chgData name="Pham Hai Minh" userId="1c555e27-a343-4dda-bf1e-b7f10cc57076" providerId="ADAL" clId="{0A58AEFD-B9F4-4D77-8952-4EBD082C8322}" dt="2024-12-13T11:10:54.140" v="853" actId="478"/>
          <ac:cxnSpMkLst>
            <pc:docMk/>
            <pc:sldMk cId="3290478671" sldId="303"/>
            <ac:cxnSpMk id="12" creationId="{7660C9D4-222D-991E-A634-7698914AFC8C}"/>
          </ac:cxnSpMkLst>
        </pc:cxnChg>
        <pc:cxnChg chg="add mod ord">
          <ac:chgData name="Pham Hai Minh" userId="1c555e27-a343-4dda-bf1e-b7f10cc57076" providerId="ADAL" clId="{0A58AEFD-B9F4-4D77-8952-4EBD082C8322}" dt="2024-12-13T11:33:13.448" v="1077" actId="167"/>
          <ac:cxnSpMkLst>
            <pc:docMk/>
            <pc:sldMk cId="3290478671" sldId="303"/>
            <ac:cxnSpMk id="22" creationId="{93ABB928-CA96-7F61-14DE-2726DE2B33EC}"/>
          </ac:cxnSpMkLst>
        </pc:cxnChg>
        <pc:cxnChg chg="add mod ord">
          <ac:chgData name="Pham Hai Minh" userId="1c555e27-a343-4dda-bf1e-b7f10cc57076" providerId="ADAL" clId="{0A58AEFD-B9F4-4D77-8952-4EBD082C8322}" dt="2024-12-13T11:33:13.448" v="1077" actId="167"/>
          <ac:cxnSpMkLst>
            <pc:docMk/>
            <pc:sldMk cId="3290478671" sldId="303"/>
            <ac:cxnSpMk id="24" creationId="{A9E1E111-1759-1349-4E9C-264756A2C1A9}"/>
          </ac:cxnSpMkLst>
        </pc:cxnChg>
        <pc:cxnChg chg="add mod ord">
          <ac:chgData name="Pham Hai Minh" userId="1c555e27-a343-4dda-bf1e-b7f10cc57076" providerId="ADAL" clId="{0A58AEFD-B9F4-4D77-8952-4EBD082C8322}" dt="2024-12-13T11:33:13.448" v="1077" actId="167"/>
          <ac:cxnSpMkLst>
            <pc:docMk/>
            <pc:sldMk cId="3290478671" sldId="303"/>
            <ac:cxnSpMk id="26" creationId="{842AE84C-B067-9B0B-6368-C6A634B35293}"/>
          </ac:cxnSpMkLst>
        </pc:cxnChg>
        <pc:cxnChg chg="add del mod">
          <ac:chgData name="Pham Hai Minh" userId="1c555e27-a343-4dda-bf1e-b7f10cc57076" providerId="ADAL" clId="{0A58AEFD-B9F4-4D77-8952-4EBD082C8322}" dt="2024-12-13T11:32:11.086" v="1064" actId="478"/>
          <ac:cxnSpMkLst>
            <pc:docMk/>
            <pc:sldMk cId="3290478671" sldId="303"/>
            <ac:cxnSpMk id="28" creationId="{1D0560E2-7AFC-EAD1-FB27-2B2B9F9B9ECC}"/>
          </ac:cxnSpMkLst>
        </pc:cxnChg>
        <pc:cxnChg chg="add mod ord">
          <ac:chgData name="Pham Hai Minh" userId="1c555e27-a343-4dda-bf1e-b7f10cc57076" providerId="ADAL" clId="{0A58AEFD-B9F4-4D77-8952-4EBD082C8322}" dt="2024-12-13T11:33:13.448" v="1077" actId="167"/>
          <ac:cxnSpMkLst>
            <pc:docMk/>
            <pc:sldMk cId="3290478671" sldId="303"/>
            <ac:cxnSpMk id="31" creationId="{AEA8D845-66DD-8A28-5164-5D6ADBED6776}"/>
          </ac:cxnSpMkLst>
        </pc:cxnChg>
      </pc:sldChg>
      <pc:sldChg chg="modSp add mod">
        <pc:chgData name="Pham Hai Minh" userId="1c555e27-a343-4dda-bf1e-b7f10cc57076" providerId="ADAL" clId="{0A58AEFD-B9F4-4D77-8952-4EBD082C8322}" dt="2024-12-13T10:37:43.056" v="689" actId="1076"/>
        <pc:sldMkLst>
          <pc:docMk/>
          <pc:sldMk cId="2510965524" sldId="304"/>
        </pc:sldMkLst>
        <pc:spChg chg="mod">
          <ac:chgData name="Pham Hai Minh" userId="1c555e27-a343-4dda-bf1e-b7f10cc57076" providerId="ADAL" clId="{0A58AEFD-B9F4-4D77-8952-4EBD082C8322}" dt="2024-12-13T10:37:07.534" v="684" actId="1076"/>
          <ac:spMkLst>
            <pc:docMk/>
            <pc:sldMk cId="2510965524" sldId="304"/>
            <ac:spMk id="15" creationId="{B65436DA-4B76-B3AD-B2FB-B69B4ABDFF7D}"/>
          </ac:spMkLst>
        </pc:spChg>
        <pc:spChg chg="mod">
          <ac:chgData name="Pham Hai Minh" userId="1c555e27-a343-4dda-bf1e-b7f10cc57076" providerId="ADAL" clId="{0A58AEFD-B9F4-4D77-8952-4EBD082C8322}" dt="2024-12-13T10:37:03.850" v="682" actId="1076"/>
          <ac:spMkLst>
            <pc:docMk/>
            <pc:sldMk cId="2510965524" sldId="304"/>
            <ac:spMk id="17" creationId="{F25772CE-789E-5F4F-7625-536AD0788040}"/>
          </ac:spMkLst>
        </pc:spChg>
        <pc:picChg chg="mod">
          <ac:chgData name="Pham Hai Minh" userId="1c555e27-a343-4dda-bf1e-b7f10cc57076" providerId="ADAL" clId="{0A58AEFD-B9F4-4D77-8952-4EBD082C8322}" dt="2024-12-13T10:37:20.175" v="685" actId="14826"/>
          <ac:picMkLst>
            <pc:docMk/>
            <pc:sldMk cId="2510965524" sldId="304"/>
            <ac:picMk id="18" creationId="{2E296AC4-EB11-A94F-68F0-25EF1C175741}"/>
          </ac:picMkLst>
        </pc:picChg>
        <pc:picChg chg="mod">
          <ac:chgData name="Pham Hai Minh" userId="1c555e27-a343-4dda-bf1e-b7f10cc57076" providerId="ADAL" clId="{0A58AEFD-B9F4-4D77-8952-4EBD082C8322}" dt="2024-12-13T10:37:30.496" v="686" actId="14826"/>
          <ac:picMkLst>
            <pc:docMk/>
            <pc:sldMk cId="2510965524" sldId="304"/>
            <ac:picMk id="19" creationId="{802A82FD-5F5C-9B9B-63B4-394CDD9FC39F}"/>
          </ac:picMkLst>
        </pc:picChg>
        <pc:picChg chg="mod">
          <ac:chgData name="Pham Hai Minh" userId="1c555e27-a343-4dda-bf1e-b7f10cc57076" providerId="ADAL" clId="{0A58AEFD-B9F4-4D77-8952-4EBD082C8322}" dt="2024-12-13T10:37:43.056" v="689" actId="1076"/>
          <ac:picMkLst>
            <pc:docMk/>
            <pc:sldMk cId="2510965524" sldId="304"/>
            <ac:picMk id="2052" creationId="{F65B2FAC-3A28-5AD6-BCB5-819EA5958E54}"/>
          </ac:picMkLst>
        </pc:picChg>
      </pc:sldChg>
      <pc:sldChg chg="modSp add mod">
        <pc:chgData name="Pham Hai Minh" userId="1c555e27-a343-4dda-bf1e-b7f10cc57076" providerId="ADAL" clId="{0A58AEFD-B9F4-4D77-8952-4EBD082C8322}" dt="2024-12-13T11:11:10.789" v="857" actId="1076"/>
        <pc:sldMkLst>
          <pc:docMk/>
          <pc:sldMk cId="3283344844" sldId="305"/>
        </pc:sldMkLst>
        <pc:spChg chg="mod">
          <ac:chgData name="Pham Hai Minh" userId="1c555e27-a343-4dda-bf1e-b7f10cc57076" providerId="ADAL" clId="{0A58AEFD-B9F4-4D77-8952-4EBD082C8322}" dt="2024-12-13T10:39:00.471" v="699" actId="14100"/>
          <ac:spMkLst>
            <pc:docMk/>
            <pc:sldMk cId="3283344844" sldId="305"/>
            <ac:spMk id="15" creationId="{CE0100EA-2FCD-EC1E-62FD-0C698FA6133D}"/>
          </ac:spMkLst>
        </pc:spChg>
        <pc:spChg chg="mod">
          <ac:chgData name="Pham Hai Minh" userId="1c555e27-a343-4dda-bf1e-b7f10cc57076" providerId="ADAL" clId="{0A58AEFD-B9F4-4D77-8952-4EBD082C8322}" dt="2024-12-13T11:11:10.789" v="857" actId="1076"/>
          <ac:spMkLst>
            <pc:docMk/>
            <pc:sldMk cId="3283344844" sldId="305"/>
            <ac:spMk id="17" creationId="{61C449AA-BECE-9C73-9397-CCC082CB79A4}"/>
          </ac:spMkLst>
        </pc:spChg>
        <pc:picChg chg="mod">
          <ac:chgData name="Pham Hai Minh" userId="1c555e27-a343-4dda-bf1e-b7f10cc57076" providerId="ADAL" clId="{0A58AEFD-B9F4-4D77-8952-4EBD082C8322}" dt="2024-12-13T10:39:28.059" v="700" actId="14826"/>
          <ac:picMkLst>
            <pc:docMk/>
            <pc:sldMk cId="3283344844" sldId="305"/>
            <ac:picMk id="18" creationId="{06C122D0-8C88-620B-ADFC-3887D4EE0EA3}"/>
          </ac:picMkLst>
        </pc:picChg>
        <pc:picChg chg="mod">
          <ac:chgData name="Pham Hai Minh" userId="1c555e27-a343-4dda-bf1e-b7f10cc57076" providerId="ADAL" clId="{0A58AEFD-B9F4-4D77-8952-4EBD082C8322}" dt="2024-12-13T10:40:28.011" v="712" actId="1076"/>
          <ac:picMkLst>
            <pc:docMk/>
            <pc:sldMk cId="3283344844" sldId="305"/>
            <ac:picMk id="19" creationId="{FE4694D4-C5F1-69FB-B08A-80FE659577D3}"/>
          </ac:picMkLst>
        </pc:picChg>
        <pc:picChg chg="mod">
          <ac:chgData name="Pham Hai Minh" userId="1c555e27-a343-4dda-bf1e-b7f10cc57076" providerId="ADAL" clId="{0A58AEFD-B9F4-4D77-8952-4EBD082C8322}" dt="2024-12-13T10:40:29.243" v="713" actId="1076"/>
          <ac:picMkLst>
            <pc:docMk/>
            <pc:sldMk cId="3283344844" sldId="305"/>
            <ac:picMk id="2052" creationId="{0B80F45A-B424-8A99-AA2D-C4C3FFC78865}"/>
          </ac:picMkLst>
        </pc:picChg>
      </pc:sldChg>
      <pc:sldChg chg="modSp add mod">
        <pc:chgData name="Pham Hai Minh" userId="1c555e27-a343-4dda-bf1e-b7f10cc57076" providerId="ADAL" clId="{0A58AEFD-B9F4-4D77-8952-4EBD082C8322}" dt="2024-12-13T10:42:09.338" v="738" actId="1076"/>
        <pc:sldMkLst>
          <pc:docMk/>
          <pc:sldMk cId="2260795544" sldId="306"/>
        </pc:sldMkLst>
        <pc:spChg chg="mod">
          <ac:chgData name="Pham Hai Minh" userId="1c555e27-a343-4dda-bf1e-b7f10cc57076" providerId="ADAL" clId="{0A58AEFD-B9F4-4D77-8952-4EBD082C8322}" dt="2024-12-13T10:40:49.446" v="720" actId="113"/>
          <ac:spMkLst>
            <pc:docMk/>
            <pc:sldMk cId="2260795544" sldId="306"/>
            <ac:spMk id="15" creationId="{8AE5C113-1EC9-A892-6F96-C4607779F9D9}"/>
          </ac:spMkLst>
        </pc:spChg>
        <pc:spChg chg="mod">
          <ac:chgData name="Pham Hai Minh" userId="1c555e27-a343-4dda-bf1e-b7f10cc57076" providerId="ADAL" clId="{0A58AEFD-B9F4-4D77-8952-4EBD082C8322}" dt="2024-12-13T10:41:55.286" v="733" actId="1076"/>
          <ac:spMkLst>
            <pc:docMk/>
            <pc:sldMk cId="2260795544" sldId="306"/>
            <ac:spMk id="17" creationId="{949E0BFD-E415-4B28-0896-FAB711C48417}"/>
          </ac:spMkLst>
        </pc:spChg>
        <pc:picChg chg="mod">
          <ac:chgData name="Pham Hai Minh" userId="1c555e27-a343-4dda-bf1e-b7f10cc57076" providerId="ADAL" clId="{0A58AEFD-B9F4-4D77-8952-4EBD082C8322}" dt="2024-12-13T10:42:08.435" v="736" actId="1076"/>
          <ac:picMkLst>
            <pc:docMk/>
            <pc:sldMk cId="2260795544" sldId="306"/>
            <ac:picMk id="18" creationId="{80C283E7-196F-46D4-AB2B-BE90AF5BF8F0}"/>
          </ac:picMkLst>
        </pc:picChg>
        <pc:picChg chg="mod">
          <ac:chgData name="Pham Hai Minh" userId="1c555e27-a343-4dda-bf1e-b7f10cc57076" providerId="ADAL" clId="{0A58AEFD-B9F4-4D77-8952-4EBD082C8322}" dt="2024-12-13T10:42:09.338" v="738" actId="1076"/>
          <ac:picMkLst>
            <pc:docMk/>
            <pc:sldMk cId="2260795544" sldId="306"/>
            <ac:picMk id="19" creationId="{5696F5AF-C2C7-8A4B-FAD6-9D3ADFD9A396}"/>
          </ac:picMkLst>
        </pc:picChg>
        <pc:picChg chg="mod">
          <ac:chgData name="Pham Hai Minh" userId="1c555e27-a343-4dda-bf1e-b7f10cc57076" providerId="ADAL" clId="{0A58AEFD-B9F4-4D77-8952-4EBD082C8322}" dt="2024-12-13T10:41:21.546" v="723" actId="14826"/>
          <ac:picMkLst>
            <pc:docMk/>
            <pc:sldMk cId="2260795544" sldId="306"/>
            <ac:picMk id="2052" creationId="{2422FC81-9699-E131-5E5A-8EC4CDADD809}"/>
          </ac:picMkLst>
        </pc:picChg>
      </pc:sldChg>
      <pc:sldChg chg="addSp delSp modSp add mod">
        <pc:chgData name="Pham Hai Minh" userId="1c555e27-a343-4dda-bf1e-b7f10cc57076" providerId="ADAL" clId="{0A58AEFD-B9F4-4D77-8952-4EBD082C8322}" dt="2024-12-13T11:06:05.281" v="852" actId="1076"/>
        <pc:sldMkLst>
          <pc:docMk/>
          <pc:sldMk cId="4013667477" sldId="307"/>
        </pc:sldMkLst>
        <pc:spChg chg="add mod">
          <ac:chgData name="Pham Hai Minh" userId="1c555e27-a343-4dda-bf1e-b7f10cc57076" providerId="ADAL" clId="{0A58AEFD-B9F4-4D77-8952-4EBD082C8322}" dt="2024-12-13T11:01:24.081" v="818"/>
          <ac:spMkLst>
            <pc:docMk/>
            <pc:sldMk cId="4013667477" sldId="307"/>
            <ac:spMk id="2" creationId="{98AF7A3B-38CA-396F-5521-316B872F28A4}"/>
          </ac:spMkLst>
        </pc:spChg>
        <pc:spChg chg="add mod">
          <ac:chgData name="Pham Hai Minh" userId="1c555e27-a343-4dda-bf1e-b7f10cc57076" providerId="ADAL" clId="{0A58AEFD-B9F4-4D77-8952-4EBD082C8322}" dt="2024-12-13T11:01:26.636" v="820"/>
          <ac:spMkLst>
            <pc:docMk/>
            <pc:sldMk cId="4013667477" sldId="307"/>
            <ac:spMk id="3" creationId="{6C9495BB-8B73-7F20-7DF9-F530C8B9BCA0}"/>
          </ac:spMkLst>
        </pc:spChg>
        <pc:spChg chg="add mod">
          <ac:chgData name="Pham Hai Minh" userId="1c555e27-a343-4dda-bf1e-b7f10cc57076" providerId="ADAL" clId="{0A58AEFD-B9F4-4D77-8952-4EBD082C8322}" dt="2024-12-13T11:02:25.446" v="834" actId="1076"/>
          <ac:spMkLst>
            <pc:docMk/>
            <pc:sldMk cId="4013667477" sldId="307"/>
            <ac:spMk id="4" creationId="{3B831AB9-95D5-829F-8CB5-F9F2BBC5F241}"/>
          </ac:spMkLst>
        </pc:spChg>
        <pc:spChg chg="del">
          <ac:chgData name="Pham Hai Minh" userId="1c555e27-a343-4dda-bf1e-b7f10cc57076" providerId="ADAL" clId="{0A58AEFD-B9F4-4D77-8952-4EBD082C8322}" dt="2024-12-13T11:01:28.730" v="821" actId="478"/>
          <ac:spMkLst>
            <pc:docMk/>
            <pc:sldMk cId="4013667477" sldId="307"/>
            <ac:spMk id="7" creationId="{FA902497-16D4-2097-9AB2-B97C64566528}"/>
          </ac:spMkLst>
        </pc:spChg>
        <pc:picChg chg="del mod">
          <ac:chgData name="Pham Hai Minh" userId="1c555e27-a343-4dda-bf1e-b7f10cc57076" providerId="ADAL" clId="{0A58AEFD-B9F4-4D77-8952-4EBD082C8322}" dt="2024-12-13T11:03:22.083" v="840" actId="478"/>
          <ac:picMkLst>
            <pc:docMk/>
            <pc:sldMk cId="4013667477" sldId="307"/>
            <ac:picMk id="4098" creationId="{43C62A15-4F66-10B4-EA7E-6A1A6978A595}"/>
          </ac:picMkLst>
        </pc:picChg>
        <pc:picChg chg="del mod">
          <ac:chgData name="Pham Hai Minh" userId="1c555e27-a343-4dda-bf1e-b7f10cc57076" providerId="ADAL" clId="{0A58AEFD-B9F4-4D77-8952-4EBD082C8322}" dt="2024-12-13T11:03:21.763" v="839" actId="478"/>
          <ac:picMkLst>
            <pc:docMk/>
            <pc:sldMk cId="4013667477" sldId="307"/>
            <ac:picMk id="4100" creationId="{16A23454-9960-6980-064D-694FDB498E60}"/>
          </ac:picMkLst>
        </pc:picChg>
        <pc:picChg chg="add mod">
          <ac:chgData name="Pham Hai Minh" userId="1c555e27-a343-4dda-bf1e-b7f10cc57076" providerId="ADAL" clId="{0A58AEFD-B9F4-4D77-8952-4EBD082C8322}" dt="2024-12-13T11:03:46.307" v="845" actId="1076"/>
          <ac:picMkLst>
            <pc:docMk/>
            <pc:sldMk cId="4013667477" sldId="307"/>
            <ac:picMk id="5122" creationId="{1E7DDB9E-492D-5952-990F-86649D9A3469}"/>
          </ac:picMkLst>
        </pc:picChg>
        <pc:picChg chg="add mod">
          <ac:chgData name="Pham Hai Minh" userId="1c555e27-a343-4dda-bf1e-b7f10cc57076" providerId="ADAL" clId="{0A58AEFD-B9F4-4D77-8952-4EBD082C8322}" dt="2024-12-13T11:06:05.281" v="852" actId="1076"/>
          <ac:picMkLst>
            <pc:docMk/>
            <pc:sldMk cId="4013667477" sldId="307"/>
            <ac:picMk id="5124" creationId="{4E800535-E190-6294-EB8B-EDA4BFE1BB84}"/>
          </ac:picMkLst>
        </pc:picChg>
      </pc:sldChg>
      <pc:sldMasterChg chg="modSldLayout">
        <pc:chgData name="Pham Hai Minh" userId="1c555e27-a343-4dda-bf1e-b7f10cc57076" providerId="ADAL" clId="{0A58AEFD-B9F4-4D77-8952-4EBD082C8322}" dt="2024-12-13T10:46:47.650" v="745" actId="16037"/>
        <pc:sldMasterMkLst>
          <pc:docMk/>
          <pc:sldMasterMk cId="0" sldId="2147483648"/>
        </pc:sldMasterMkLst>
        <pc:sldLayoutChg chg="modSp">
          <pc:chgData name="Pham Hai Minh" userId="1c555e27-a343-4dda-bf1e-b7f10cc57076" providerId="ADAL" clId="{0A58AEFD-B9F4-4D77-8952-4EBD082C8322}" dt="2024-12-13T10:46:47.650" v="745" actId="16037"/>
          <pc:sldLayoutMkLst>
            <pc:docMk/>
            <pc:sldMasterMk cId="0" sldId="2147483648"/>
            <pc:sldLayoutMk cId="0" sldId="2147483660"/>
          </pc:sldLayoutMkLst>
          <pc:spChg chg="mod">
            <ac:chgData name="Pham Hai Minh" userId="1c555e27-a343-4dda-bf1e-b7f10cc57076" providerId="ADAL" clId="{0A58AEFD-B9F4-4D77-8952-4EBD082C8322}" dt="2024-12-13T10:46:47.650" v="745" actId="16037"/>
            <ac:spMkLst>
              <pc:docMk/>
              <pc:sldMasterMk cId="0" sldId="2147483648"/>
              <pc:sldLayoutMk cId="0" sldId="2147483660"/>
              <ac:spMk id="31" creationId="{00000000-0000-0000-0000-000000000000}"/>
            </ac:spMkLst>
          </pc:spChg>
        </pc:sldLayoutChg>
      </pc:sldMasterChg>
      <pc:sldMasterChg chg="del delSldLayout">
        <pc:chgData name="Pham Hai Minh" userId="1c555e27-a343-4dda-bf1e-b7f10cc57076" providerId="ADAL" clId="{0A58AEFD-B9F4-4D77-8952-4EBD082C8322}" dt="2024-12-13T10:23:51.309" v="455" actId="47"/>
        <pc:sldMasterMkLst>
          <pc:docMk/>
          <pc:sldMasterMk cId="0" sldId="2147483700"/>
        </pc:sldMasterMkLst>
        <pc:sldLayoutChg chg="del">
          <pc:chgData name="Pham Hai Minh" userId="1c555e27-a343-4dda-bf1e-b7f10cc57076" providerId="ADAL" clId="{0A58AEFD-B9F4-4D77-8952-4EBD082C8322}" dt="2024-12-13T10:23:51.309" v="455" actId="47"/>
          <pc:sldLayoutMkLst>
            <pc:docMk/>
            <pc:sldMasterMk cId="0" sldId="2147483700"/>
            <pc:sldLayoutMk cId="0" sldId="2147483701"/>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2"/>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3"/>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4"/>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5"/>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6"/>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7"/>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8"/>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09"/>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10"/>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11"/>
          </pc:sldLayoutMkLst>
        </pc:sldLayoutChg>
        <pc:sldLayoutChg chg="del">
          <pc:chgData name="Pham Hai Minh" userId="1c555e27-a343-4dda-bf1e-b7f10cc57076" providerId="ADAL" clId="{0A58AEFD-B9F4-4D77-8952-4EBD082C8322}" dt="2024-12-13T10:23:51.309" v="455" actId="47"/>
          <pc:sldLayoutMkLst>
            <pc:docMk/>
            <pc:sldMasterMk cId="0" sldId="2147483700"/>
            <pc:sldLayoutMk cId="0" sldId="2147483712"/>
          </pc:sldLayoutMkLst>
        </pc:sldLayoutChg>
      </pc:sldMasterChg>
    </pc:docChg>
  </pc:docChgLst>
  <pc:docChgLst>
    <pc:chgData name="Pham Hai Minh" userId="1c555e27-a343-4dda-bf1e-b7f10cc57076" providerId="ADAL" clId="{52AA775D-24A3-455C-9304-62DDAD3106D6}"/>
    <pc:docChg chg="undo custSel addSld delSld modSld addMainMaster delMainMaster">
      <pc:chgData name="Pham Hai Minh" userId="1c555e27-a343-4dda-bf1e-b7f10cc57076" providerId="ADAL" clId="{52AA775D-24A3-455C-9304-62DDAD3106D6}" dt="2024-12-13T09:16:41.761" v="33" actId="47"/>
      <pc:docMkLst>
        <pc:docMk/>
      </pc:docMkLst>
      <pc:sldChg chg="add del">
        <pc:chgData name="Pham Hai Minh" userId="1c555e27-a343-4dda-bf1e-b7f10cc57076" providerId="ADAL" clId="{52AA775D-24A3-455C-9304-62DDAD3106D6}" dt="2024-12-13T09:15:23.367" v="27" actId="47"/>
        <pc:sldMkLst>
          <pc:docMk/>
          <pc:sldMk cId="0" sldId="256"/>
        </pc:sldMkLst>
      </pc:sldChg>
      <pc:sldChg chg="modSp mod">
        <pc:chgData name="Pham Hai Minh" userId="1c555e27-a343-4dda-bf1e-b7f10cc57076" providerId="ADAL" clId="{52AA775D-24A3-455C-9304-62DDAD3106D6}" dt="2024-12-13T09:03:06.843" v="17" actId="1076"/>
        <pc:sldMkLst>
          <pc:docMk/>
          <pc:sldMk cId="0" sldId="257"/>
        </pc:sldMkLst>
        <pc:spChg chg="mod">
          <ac:chgData name="Pham Hai Minh" userId="1c555e27-a343-4dda-bf1e-b7f10cc57076" providerId="ADAL" clId="{52AA775D-24A3-455C-9304-62DDAD3106D6}" dt="2024-12-13T09:03:06.843" v="17" actId="1076"/>
          <ac:spMkLst>
            <pc:docMk/>
            <pc:sldMk cId="0" sldId="257"/>
            <ac:spMk id="3" creationId="{1C9DB3F1-9B9D-B75D-8F7E-B81D41791462}"/>
          </ac:spMkLst>
        </pc:spChg>
        <pc:spChg chg="mod">
          <ac:chgData name="Pham Hai Minh" userId="1c555e27-a343-4dda-bf1e-b7f10cc57076" providerId="ADAL" clId="{52AA775D-24A3-455C-9304-62DDAD3106D6}" dt="2024-12-13T09:02:41.015" v="14" actId="6549"/>
          <ac:spMkLst>
            <pc:docMk/>
            <pc:sldMk cId="0" sldId="257"/>
            <ac:spMk id="4" creationId="{F3DCA1F0-8571-A88A-4D1F-A12499908BD0}"/>
          </ac:spMkLst>
        </pc:spChg>
      </pc:sldChg>
      <pc:sldChg chg="addSp delSp modSp mod modNotesTx">
        <pc:chgData name="Pham Hai Minh" userId="1c555e27-a343-4dda-bf1e-b7f10cc57076" providerId="ADAL" clId="{52AA775D-24A3-455C-9304-62DDAD3106D6}" dt="2024-12-13T09:06:46.432" v="25" actId="1076"/>
        <pc:sldMkLst>
          <pc:docMk/>
          <pc:sldMk cId="3975352942" sldId="265"/>
        </pc:sldMkLst>
        <pc:spChg chg="del mod">
          <ac:chgData name="Pham Hai Minh" userId="1c555e27-a343-4dda-bf1e-b7f10cc57076" providerId="ADAL" clId="{52AA775D-24A3-455C-9304-62DDAD3106D6}" dt="2024-12-13T08:59:49.037" v="2" actId="478"/>
          <ac:spMkLst>
            <pc:docMk/>
            <pc:sldMk cId="3975352942" sldId="265"/>
            <ac:spMk id="15" creationId="{300FA728-CA97-4FE6-1445-67A68B63939E}"/>
          </ac:spMkLst>
        </pc:spChg>
        <pc:grpChg chg="add del mod">
          <ac:chgData name="Pham Hai Minh" userId="1c555e27-a343-4dda-bf1e-b7f10cc57076" providerId="ADAL" clId="{52AA775D-24A3-455C-9304-62DDAD3106D6}" dt="2024-12-13T09:06:46.432" v="25" actId="1076"/>
          <ac:grpSpMkLst>
            <pc:docMk/>
            <pc:sldMk cId="3975352942" sldId="265"/>
            <ac:grpSpMk id="8" creationId="{E027C80E-F893-204C-7F2F-6DBEF3643598}"/>
          </ac:grpSpMkLst>
        </pc:grpChg>
      </pc:sldChg>
      <pc:sldChg chg="del">
        <pc:chgData name="Pham Hai Minh" userId="1c555e27-a343-4dda-bf1e-b7f10cc57076" providerId="ADAL" clId="{52AA775D-24A3-455C-9304-62DDAD3106D6}" dt="2024-12-13T08:58:31.073" v="0" actId="47"/>
        <pc:sldMkLst>
          <pc:docMk/>
          <pc:sldMk cId="2538328182" sldId="268"/>
        </pc:sldMkLst>
      </pc:sldChg>
      <pc:sldChg chg="del">
        <pc:chgData name="Pham Hai Minh" userId="1c555e27-a343-4dda-bf1e-b7f10cc57076" providerId="ADAL" clId="{52AA775D-24A3-455C-9304-62DDAD3106D6}" dt="2024-12-13T09:00:03.755" v="3" actId="47"/>
        <pc:sldMkLst>
          <pc:docMk/>
          <pc:sldMk cId="3684399812" sldId="270"/>
        </pc:sldMkLst>
      </pc:sldChg>
      <pc:sldChg chg="del">
        <pc:chgData name="Pham Hai Minh" userId="1c555e27-a343-4dda-bf1e-b7f10cc57076" providerId="ADAL" clId="{52AA775D-24A3-455C-9304-62DDAD3106D6}" dt="2024-12-13T09:00:04.743" v="4" actId="47"/>
        <pc:sldMkLst>
          <pc:docMk/>
          <pc:sldMk cId="3762592308" sldId="271"/>
        </pc:sldMkLst>
      </pc:sldChg>
      <pc:sldChg chg="modSp mod">
        <pc:chgData name="Pham Hai Minh" userId="1c555e27-a343-4dda-bf1e-b7f10cc57076" providerId="ADAL" clId="{52AA775D-24A3-455C-9304-62DDAD3106D6}" dt="2024-12-13T09:04:42.792" v="18" actId="14100"/>
        <pc:sldMkLst>
          <pc:docMk/>
          <pc:sldMk cId="3133144713" sldId="272"/>
        </pc:sldMkLst>
        <pc:spChg chg="mod">
          <ac:chgData name="Pham Hai Minh" userId="1c555e27-a343-4dda-bf1e-b7f10cc57076" providerId="ADAL" clId="{52AA775D-24A3-455C-9304-62DDAD3106D6}" dt="2024-12-13T09:04:42.792" v="18" actId="14100"/>
          <ac:spMkLst>
            <pc:docMk/>
            <pc:sldMk cId="3133144713" sldId="272"/>
            <ac:spMk id="4" creationId="{F6CBBEA5-1F9E-757D-6DE3-3F36B6DAD51A}"/>
          </ac:spMkLst>
        </pc:spChg>
      </pc:sldChg>
      <pc:sldChg chg="del">
        <pc:chgData name="Pham Hai Minh" userId="1c555e27-a343-4dda-bf1e-b7f10cc57076" providerId="ADAL" clId="{52AA775D-24A3-455C-9304-62DDAD3106D6}" dt="2024-12-13T09:00:13.032" v="5" actId="47"/>
        <pc:sldMkLst>
          <pc:docMk/>
          <pc:sldMk cId="4217512896" sldId="277"/>
        </pc:sldMkLst>
      </pc:sldChg>
      <pc:sldChg chg="del">
        <pc:chgData name="Pham Hai Minh" userId="1c555e27-a343-4dda-bf1e-b7f10cc57076" providerId="ADAL" clId="{52AA775D-24A3-455C-9304-62DDAD3106D6}" dt="2024-12-13T09:00:16.121" v="6" actId="47"/>
        <pc:sldMkLst>
          <pc:docMk/>
          <pc:sldMk cId="1531161568" sldId="278"/>
        </pc:sldMkLst>
      </pc:sldChg>
      <pc:sldChg chg="delSp mod">
        <pc:chgData name="Pham Hai Minh" userId="1c555e27-a343-4dda-bf1e-b7f10cc57076" providerId="ADAL" clId="{52AA775D-24A3-455C-9304-62DDAD3106D6}" dt="2024-12-13T09:00:21.082" v="9" actId="478"/>
        <pc:sldMkLst>
          <pc:docMk/>
          <pc:sldMk cId="3425233007" sldId="282"/>
        </pc:sldMkLst>
        <pc:grpChg chg="del">
          <ac:chgData name="Pham Hai Minh" userId="1c555e27-a343-4dda-bf1e-b7f10cc57076" providerId="ADAL" clId="{52AA775D-24A3-455C-9304-62DDAD3106D6}" dt="2024-12-13T09:00:21.082" v="9" actId="478"/>
          <ac:grpSpMkLst>
            <pc:docMk/>
            <pc:sldMk cId="3425233007" sldId="282"/>
            <ac:grpSpMk id="12" creationId="{1087F5AC-20F2-3A64-3E2C-C80875A797D6}"/>
          </ac:grpSpMkLst>
        </pc:grpChg>
        <pc:grpChg chg="del">
          <ac:chgData name="Pham Hai Minh" userId="1c555e27-a343-4dda-bf1e-b7f10cc57076" providerId="ADAL" clId="{52AA775D-24A3-455C-9304-62DDAD3106D6}" dt="2024-12-13T09:00:19.076" v="7" actId="478"/>
          <ac:grpSpMkLst>
            <pc:docMk/>
            <pc:sldMk cId="3425233007" sldId="282"/>
            <ac:grpSpMk id="45" creationId="{AE247CC6-FF4A-CD0D-5D5E-AAE377B4CA36}"/>
          </ac:grpSpMkLst>
        </pc:grpChg>
        <pc:inkChg chg="del">
          <ac:chgData name="Pham Hai Minh" userId="1c555e27-a343-4dda-bf1e-b7f10cc57076" providerId="ADAL" clId="{52AA775D-24A3-455C-9304-62DDAD3106D6}" dt="2024-12-13T09:00:19.788" v="8" actId="478"/>
          <ac:inkMkLst>
            <pc:docMk/>
            <pc:sldMk cId="3425233007" sldId="282"/>
            <ac:inkMk id="46" creationId="{E674155D-224C-3065-2EDA-2AC91FBCE36B}"/>
          </ac:inkMkLst>
        </pc:inkChg>
      </pc:sldChg>
      <pc:sldChg chg="add del">
        <pc:chgData name="Pham Hai Minh" userId="1c555e27-a343-4dda-bf1e-b7f10cc57076" providerId="ADAL" clId="{52AA775D-24A3-455C-9304-62DDAD3106D6}" dt="2024-12-13T09:16:41.761" v="33" actId="47"/>
        <pc:sldMkLst>
          <pc:docMk/>
          <pc:sldMk cId="1493259841" sldId="296"/>
        </pc:sldMkLst>
      </pc:sldChg>
      <pc:sldChg chg="add del">
        <pc:chgData name="Pham Hai Minh" userId="1c555e27-a343-4dda-bf1e-b7f10cc57076" providerId="ADAL" clId="{52AA775D-24A3-455C-9304-62DDAD3106D6}" dt="2024-12-13T09:16:38.034" v="31" actId="47"/>
        <pc:sldMkLst>
          <pc:docMk/>
          <pc:sldMk cId="3807681680" sldId="297"/>
        </pc:sldMkLst>
      </pc:sldChg>
      <pc:sldChg chg="add del">
        <pc:chgData name="Pham Hai Minh" userId="1c555e27-a343-4dda-bf1e-b7f10cc57076" providerId="ADAL" clId="{52AA775D-24A3-455C-9304-62DDAD3106D6}" dt="2024-12-13T09:16:39.103" v="32" actId="47"/>
        <pc:sldMkLst>
          <pc:docMk/>
          <pc:sldMk cId="3290478671" sldId="303"/>
        </pc:sldMkLst>
      </pc:sldChg>
      <pc:sldMasterChg chg="add del addSldLayout delSldLayout">
        <pc:chgData name="Pham Hai Minh" userId="1c555e27-a343-4dda-bf1e-b7f10cc57076" providerId="ADAL" clId="{52AA775D-24A3-455C-9304-62DDAD3106D6}" dt="2024-12-13T09:15:23.367" v="27" actId="47"/>
        <pc:sldMasterMkLst>
          <pc:docMk/>
          <pc:sldMasterMk cId="0" sldId="2147483648"/>
        </pc:sldMasterMkLst>
        <pc:sldLayoutChg chg="add del">
          <pc:chgData name="Pham Hai Minh" userId="1c555e27-a343-4dda-bf1e-b7f10cc57076" providerId="ADAL" clId="{52AA775D-24A3-455C-9304-62DDAD3106D6}" dt="2024-12-13T09:15:23.367" v="27" actId="47"/>
          <pc:sldLayoutMkLst>
            <pc:docMk/>
            <pc:sldMasterMk cId="0" sldId="2147483648"/>
            <pc:sldLayoutMk cId="0" sldId="2147483649"/>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0"/>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1"/>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2"/>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3"/>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4"/>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5"/>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6"/>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7"/>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8"/>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59"/>
          </pc:sldLayoutMkLst>
        </pc:sldLayoutChg>
        <pc:sldLayoutChg chg="add del">
          <pc:chgData name="Pham Hai Minh" userId="1c555e27-a343-4dda-bf1e-b7f10cc57076" providerId="ADAL" clId="{52AA775D-24A3-455C-9304-62DDAD3106D6}" dt="2024-12-13T09:15:23.367" v="27" actId="47"/>
          <pc:sldLayoutMkLst>
            <pc:docMk/>
            <pc:sldMasterMk cId="0" sldId="2147483648"/>
            <pc:sldLayoutMk cId="0" sldId="2147483660"/>
          </pc:sldLayoutMkLst>
        </pc:sldLayoutChg>
      </pc:sldMasterChg>
    </pc:docChg>
  </pc:docChgLst>
  <pc:docChgLst>
    <pc:chgData name="PHAM HAI MINH 20181223" userId="ca8e29f7-04c2-4e91-b37c-577cb2fd0c88" providerId="ADAL" clId="{EEDA9896-036E-40BB-A9FA-2258F540B94C}"/>
    <pc:docChg chg="modSld">
      <pc:chgData name="PHAM HAI MINH 20181223" userId="ca8e29f7-04c2-4e91-b37c-577cb2fd0c88" providerId="ADAL" clId="{EEDA9896-036E-40BB-A9FA-2258F540B94C}" dt="2023-09-16T15:16:37.178" v="33" actId="9405"/>
      <pc:docMkLst>
        <pc:docMk/>
      </pc:docMkLst>
      <pc:sldChg chg="addSp delSp modSp mod">
        <pc:chgData name="PHAM HAI MINH 20181223" userId="ca8e29f7-04c2-4e91-b37c-577cb2fd0c88" providerId="ADAL" clId="{EEDA9896-036E-40BB-A9FA-2258F540B94C}" dt="2023-09-16T15:16:37.178" v="33" actId="9405"/>
        <pc:sldMkLst>
          <pc:docMk/>
          <pc:sldMk cId="3425233007" sldId="282"/>
        </pc:sldMkLst>
        <pc:grpChg chg="mod">
          <ac:chgData name="PHAM HAI MINH 20181223" userId="ca8e29f7-04c2-4e91-b37c-577cb2fd0c88" providerId="ADAL" clId="{EEDA9896-036E-40BB-A9FA-2258F540B94C}" dt="2023-09-16T15:16:02.466" v="2"/>
          <ac:grpSpMkLst>
            <pc:docMk/>
            <pc:sldMk cId="3425233007" sldId="282"/>
            <ac:grpSpMk id="12" creationId="{1087F5AC-20F2-3A64-3E2C-C80875A797D6}"/>
          </ac:grpSpMkLst>
        </pc:grpChg>
        <pc:grpChg chg="del mod">
          <ac:chgData name="PHAM HAI MINH 20181223" userId="ca8e29f7-04c2-4e91-b37c-577cb2fd0c88" providerId="ADAL" clId="{EEDA9896-036E-40BB-A9FA-2258F540B94C}" dt="2023-09-16T15:16:24.970" v="30"/>
          <ac:grpSpMkLst>
            <pc:docMk/>
            <pc:sldMk cId="3425233007" sldId="282"/>
            <ac:grpSpMk id="36" creationId="{818861D8-80A6-D671-F4A4-EE33FECFA1A6}"/>
          </ac:grpSpMkLst>
        </pc:grpChg>
        <pc:grpChg chg="del mod">
          <ac:chgData name="PHAM HAI MINH 20181223" userId="ca8e29f7-04c2-4e91-b37c-577cb2fd0c88" providerId="ADAL" clId="{EEDA9896-036E-40BB-A9FA-2258F540B94C}" dt="2023-09-16T15:16:24.970" v="30"/>
          <ac:grpSpMkLst>
            <pc:docMk/>
            <pc:sldMk cId="3425233007" sldId="282"/>
            <ac:grpSpMk id="37" creationId="{560A1E23-D9DE-F4BF-CB49-B53526C20BF2}"/>
          </ac:grpSpMkLst>
        </pc:grpChg>
        <pc:grpChg chg="del mod">
          <ac:chgData name="PHAM HAI MINH 20181223" userId="ca8e29f7-04c2-4e91-b37c-577cb2fd0c88" providerId="ADAL" clId="{EEDA9896-036E-40BB-A9FA-2258F540B94C}" dt="2023-09-16T15:16:24.970" v="30"/>
          <ac:grpSpMkLst>
            <pc:docMk/>
            <pc:sldMk cId="3425233007" sldId="282"/>
            <ac:grpSpMk id="38" creationId="{3CEED752-9F69-754C-A62B-264927FF9B1A}"/>
          </ac:grpSpMkLst>
        </pc:grpChg>
        <pc:grpChg chg="del mod">
          <ac:chgData name="PHAM HAI MINH 20181223" userId="ca8e29f7-04c2-4e91-b37c-577cb2fd0c88" providerId="ADAL" clId="{EEDA9896-036E-40BB-A9FA-2258F540B94C}" dt="2023-09-16T15:16:24.970" v="30"/>
          <ac:grpSpMkLst>
            <pc:docMk/>
            <pc:sldMk cId="3425233007" sldId="282"/>
            <ac:grpSpMk id="39" creationId="{EFE882BC-7ECD-C5B5-FBE7-274A706BB96D}"/>
          </ac:grpSpMkLst>
        </pc:grpChg>
        <pc:grpChg chg="del mod">
          <ac:chgData name="PHAM HAI MINH 20181223" userId="ca8e29f7-04c2-4e91-b37c-577cb2fd0c88" providerId="ADAL" clId="{EEDA9896-036E-40BB-A9FA-2258F540B94C}" dt="2023-09-16T15:16:25.511" v="32"/>
          <ac:grpSpMkLst>
            <pc:docMk/>
            <pc:sldMk cId="3425233007" sldId="282"/>
            <ac:grpSpMk id="43" creationId="{6FAA10F7-F755-80DB-6FB5-188DE567BA80}"/>
          </ac:grpSpMkLst>
        </pc:grpChg>
        <pc:grpChg chg="mod">
          <ac:chgData name="PHAM HAI MINH 20181223" userId="ca8e29f7-04c2-4e91-b37c-577cb2fd0c88" providerId="ADAL" clId="{EEDA9896-036E-40BB-A9FA-2258F540B94C}" dt="2023-09-16T15:16:25.511" v="32"/>
          <ac:grpSpMkLst>
            <pc:docMk/>
            <pc:sldMk cId="3425233007" sldId="282"/>
            <ac:grpSpMk id="45" creationId="{AE247CC6-FF4A-CD0D-5D5E-AAE377B4CA36}"/>
          </ac:grpSpMkLst>
        </pc:grpChg>
        <pc:inkChg chg="add mod">
          <ac:chgData name="PHAM HAI MINH 20181223" userId="ca8e29f7-04c2-4e91-b37c-577cb2fd0c88" providerId="ADAL" clId="{EEDA9896-036E-40BB-A9FA-2258F540B94C}" dt="2023-09-16T15:16:02.466" v="2"/>
          <ac:inkMkLst>
            <pc:docMk/>
            <pc:sldMk cId="3425233007" sldId="282"/>
            <ac:inkMk id="10" creationId="{47AD46FA-2906-F295-37FC-5E382D93F15F}"/>
          </ac:inkMkLst>
        </pc:inkChg>
        <pc:inkChg chg="add mod">
          <ac:chgData name="PHAM HAI MINH 20181223" userId="ca8e29f7-04c2-4e91-b37c-577cb2fd0c88" providerId="ADAL" clId="{EEDA9896-036E-40BB-A9FA-2258F540B94C}" dt="2023-09-16T15:16:02.466" v="2"/>
          <ac:inkMkLst>
            <pc:docMk/>
            <pc:sldMk cId="3425233007" sldId="282"/>
            <ac:inkMk id="11" creationId="{9FD683FB-424C-A411-D71F-D2BD4CBEF636}"/>
          </ac:inkMkLst>
        </pc:inkChg>
        <pc:inkChg chg="add mod">
          <ac:chgData name="PHAM HAI MINH 20181223" userId="ca8e29f7-04c2-4e91-b37c-577cb2fd0c88" providerId="ADAL" clId="{EEDA9896-036E-40BB-A9FA-2258F540B94C}" dt="2023-09-16T15:16:25.511" v="32"/>
          <ac:inkMkLst>
            <pc:docMk/>
            <pc:sldMk cId="3425233007" sldId="282"/>
            <ac:inkMk id="13" creationId="{E780056A-D2B4-4849-28C5-288E14256F36}"/>
          </ac:inkMkLst>
        </pc:inkChg>
        <pc:inkChg chg="add mod">
          <ac:chgData name="PHAM HAI MINH 20181223" userId="ca8e29f7-04c2-4e91-b37c-577cb2fd0c88" providerId="ADAL" clId="{EEDA9896-036E-40BB-A9FA-2258F540B94C}" dt="2023-09-16T15:16:25.511" v="32"/>
          <ac:inkMkLst>
            <pc:docMk/>
            <pc:sldMk cId="3425233007" sldId="282"/>
            <ac:inkMk id="14" creationId="{7D59E560-8943-5E15-70FC-FA239F1DBFA9}"/>
          </ac:inkMkLst>
        </pc:inkChg>
        <pc:inkChg chg="add mod">
          <ac:chgData name="PHAM HAI MINH 20181223" userId="ca8e29f7-04c2-4e91-b37c-577cb2fd0c88" providerId="ADAL" clId="{EEDA9896-036E-40BB-A9FA-2258F540B94C}" dt="2023-09-16T15:16:25.511" v="32"/>
          <ac:inkMkLst>
            <pc:docMk/>
            <pc:sldMk cId="3425233007" sldId="282"/>
            <ac:inkMk id="15" creationId="{EC57B86F-B4B8-BA85-CB74-C1EC8079C029}"/>
          </ac:inkMkLst>
        </pc:inkChg>
        <pc:inkChg chg="add mod">
          <ac:chgData name="PHAM HAI MINH 20181223" userId="ca8e29f7-04c2-4e91-b37c-577cb2fd0c88" providerId="ADAL" clId="{EEDA9896-036E-40BB-A9FA-2258F540B94C}" dt="2023-09-16T15:16:25.511" v="32"/>
          <ac:inkMkLst>
            <pc:docMk/>
            <pc:sldMk cId="3425233007" sldId="282"/>
            <ac:inkMk id="16" creationId="{C859D020-E989-C2AE-6EE4-FE174DC80DB2}"/>
          </ac:inkMkLst>
        </pc:inkChg>
        <pc:inkChg chg="add mod">
          <ac:chgData name="PHAM HAI MINH 20181223" userId="ca8e29f7-04c2-4e91-b37c-577cb2fd0c88" providerId="ADAL" clId="{EEDA9896-036E-40BB-A9FA-2258F540B94C}" dt="2023-09-16T15:16:25.511" v="32"/>
          <ac:inkMkLst>
            <pc:docMk/>
            <pc:sldMk cId="3425233007" sldId="282"/>
            <ac:inkMk id="17" creationId="{CDD0111B-5074-FD80-98FA-4F6295FA373C}"/>
          </ac:inkMkLst>
        </pc:inkChg>
        <pc:inkChg chg="add mod">
          <ac:chgData name="PHAM HAI MINH 20181223" userId="ca8e29f7-04c2-4e91-b37c-577cb2fd0c88" providerId="ADAL" clId="{EEDA9896-036E-40BB-A9FA-2258F540B94C}" dt="2023-09-16T15:16:25.511" v="32"/>
          <ac:inkMkLst>
            <pc:docMk/>
            <pc:sldMk cId="3425233007" sldId="282"/>
            <ac:inkMk id="18" creationId="{402ABE81-AF5F-E36B-C43B-E8859A520C78}"/>
          </ac:inkMkLst>
        </pc:inkChg>
        <pc:inkChg chg="add mod">
          <ac:chgData name="PHAM HAI MINH 20181223" userId="ca8e29f7-04c2-4e91-b37c-577cb2fd0c88" providerId="ADAL" clId="{EEDA9896-036E-40BB-A9FA-2258F540B94C}" dt="2023-09-16T15:16:25.511" v="32"/>
          <ac:inkMkLst>
            <pc:docMk/>
            <pc:sldMk cId="3425233007" sldId="282"/>
            <ac:inkMk id="19" creationId="{2C68E814-BBAF-57EE-A3B2-AF7ACF355921}"/>
          </ac:inkMkLst>
        </pc:inkChg>
        <pc:inkChg chg="add mod">
          <ac:chgData name="PHAM HAI MINH 20181223" userId="ca8e29f7-04c2-4e91-b37c-577cb2fd0c88" providerId="ADAL" clId="{EEDA9896-036E-40BB-A9FA-2258F540B94C}" dt="2023-09-16T15:16:25.511" v="32"/>
          <ac:inkMkLst>
            <pc:docMk/>
            <pc:sldMk cId="3425233007" sldId="282"/>
            <ac:inkMk id="20" creationId="{B80B278B-CDC6-084A-EC81-EBE279D3753E}"/>
          </ac:inkMkLst>
        </pc:inkChg>
        <pc:inkChg chg="add mod">
          <ac:chgData name="PHAM HAI MINH 20181223" userId="ca8e29f7-04c2-4e91-b37c-577cb2fd0c88" providerId="ADAL" clId="{EEDA9896-036E-40BB-A9FA-2258F540B94C}" dt="2023-09-16T15:16:25.511" v="32"/>
          <ac:inkMkLst>
            <pc:docMk/>
            <pc:sldMk cId="3425233007" sldId="282"/>
            <ac:inkMk id="21" creationId="{2A6B3F2A-377D-8757-C236-274946FE5BD7}"/>
          </ac:inkMkLst>
        </pc:inkChg>
        <pc:inkChg chg="add mod">
          <ac:chgData name="PHAM HAI MINH 20181223" userId="ca8e29f7-04c2-4e91-b37c-577cb2fd0c88" providerId="ADAL" clId="{EEDA9896-036E-40BB-A9FA-2258F540B94C}" dt="2023-09-16T15:16:25.511" v="32"/>
          <ac:inkMkLst>
            <pc:docMk/>
            <pc:sldMk cId="3425233007" sldId="282"/>
            <ac:inkMk id="22" creationId="{5007ED60-4492-A407-C5EC-3986880C037B}"/>
          </ac:inkMkLst>
        </pc:inkChg>
        <pc:inkChg chg="add mod">
          <ac:chgData name="PHAM HAI MINH 20181223" userId="ca8e29f7-04c2-4e91-b37c-577cb2fd0c88" providerId="ADAL" clId="{EEDA9896-036E-40BB-A9FA-2258F540B94C}" dt="2023-09-16T15:16:25.511" v="32"/>
          <ac:inkMkLst>
            <pc:docMk/>
            <pc:sldMk cId="3425233007" sldId="282"/>
            <ac:inkMk id="23" creationId="{EE464C97-3A3E-23C9-5EFB-76E6D89C8553}"/>
          </ac:inkMkLst>
        </pc:inkChg>
        <pc:inkChg chg="add mod">
          <ac:chgData name="PHAM HAI MINH 20181223" userId="ca8e29f7-04c2-4e91-b37c-577cb2fd0c88" providerId="ADAL" clId="{EEDA9896-036E-40BB-A9FA-2258F540B94C}" dt="2023-09-16T15:16:25.511" v="32"/>
          <ac:inkMkLst>
            <pc:docMk/>
            <pc:sldMk cId="3425233007" sldId="282"/>
            <ac:inkMk id="24" creationId="{4E1B759D-EDC1-3C05-9606-189BB7311BB9}"/>
          </ac:inkMkLst>
        </pc:inkChg>
        <pc:inkChg chg="add mod">
          <ac:chgData name="PHAM HAI MINH 20181223" userId="ca8e29f7-04c2-4e91-b37c-577cb2fd0c88" providerId="ADAL" clId="{EEDA9896-036E-40BB-A9FA-2258F540B94C}" dt="2023-09-16T15:16:25.511" v="32"/>
          <ac:inkMkLst>
            <pc:docMk/>
            <pc:sldMk cId="3425233007" sldId="282"/>
            <ac:inkMk id="25" creationId="{AB60067E-B481-1703-D5E8-DB837A7138FD}"/>
          </ac:inkMkLst>
        </pc:inkChg>
        <pc:inkChg chg="add mod">
          <ac:chgData name="PHAM HAI MINH 20181223" userId="ca8e29f7-04c2-4e91-b37c-577cb2fd0c88" providerId="ADAL" clId="{EEDA9896-036E-40BB-A9FA-2258F540B94C}" dt="2023-09-16T15:16:25.511" v="32"/>
          <ac:inkMkLst>
            <pc:docMk/>
            <pc:sldMk cId="3425233007" sldId="282"/>
            <ac:inkMk id="26" creationId="{711E3950-AD5E-27E8-241D-8E4DE506EADA}"/>
          </ac:inkMkLst>
        </pc:inkChg>
        <pc:inkChg chg="add mod">
          <ac:chgData name="PHAM HAI MINH 20181223" userId="ca8e29f7-04c2-4e91-b37c-577cb2fd0c88" providerId="ADAL" clId="{EEDA9896-036E-40BB-A9FA-2258F540B94C}" dt="2023-09-16T15:16:25.511" v="32"/>
          <ac:inkMkLst>
            <pc:docMk/>
            <pc:sldMk cId="3425233007" sldId="282"/>
            <ac:inkMk id="27" creationId="{792B6346-5453-B42D-D70B-3057AB90653F}"/>
          </ac:inkMkLst>
        </pc:inkChg>
        <pc:inkChg chg="add mod">
          <ac:chgData name="PHAM HAI MINH 20181223" userId="ca8e29f7-04c2-4e91-b37c-577cb2fd0c88" providerId="ADAL" clId="{EEDA9896-036E-40BB-A9FA-2258F540B94C}" dt="2023-09-16T15:16:25.511" v="32"/>
          <ac:inkMkLst>
            <pc:docMk/>
            <pc:sldMk cId="3425233007" sldId="282"/>
            <ac:inkMk id="28" creationId="{024C89BD-EAB4-11B6-EFF4-354694936625}"/>
          </ac:inkMkLst>
        </pc:inkChg>
        <pc:inkChg chg="add mod">
          <ac:chgData name="PHAM HAI MINH 20181223" userId="ca8e29f7-04c2-4e91-b37c-577cb2fd0c88" providerId="ADAL" clId="{EEDA9896-036E-40BB-A9FA-2258F540B94C}" dt="2023-09-16T15:16:25.511" v="32"/>
          <ac:inkMkLst>
            <pc:docMk/>
            <pc:sldMk cId="3425233007" sldId="282"/>
            <ac:inkMk id="29" creationId="{8584B292-1750-0408-95DD-1793BDB86043}"/>
          </ac:inkMkLst>
        </pc:inkChg>
        <pc:inkChg chg="add mod">
          <ac:chgData name="PHAM HAI MINH 20181223" userId="ca8e29f7-04c2-4e91-b37c-577cb2fd0c88" providerId="ADAL" clId="{EEDA9896-036E-40BB-A9FA-2258F540B94C}" dt="2023-09-16T15:16:25.511" v="32"/>
          <ac:inkMkLst>
            <pc:docMk/>
            <pc:sldMk cId="3425233007" sldId="282"/>
            <ac:inkMk id="30" creationId="{231D1602-F393-D112-F98B-14C6B24C0887}"/>
          </ac:inkMkLst>
        </pc:inkChg>
        <pc:inkChg chg="add mod">
          <ac:chgData name="PHAM HAI MINH 20181223" userId="ca8e29f7-04c2-4e91-b37c-577cb2fd0c88" providerId="ADAL" clId="{EEDA9896-036E-40BB-A9FA-2258F540B94C}" dt="2023-09-16T15:16:25.511" v="32"/>
          <ac:inkMkLst>
            <pc:docMk/>
            <pc:sldMk cId="3425233007" sldId="282"/>
            <ac:inkMk id="31" creationId="{57A82DBB-55A9-73DE-254F-A64D26522B49}"/>
          </ac:inkMkLst>
        </pc:inkChg>
        <pc:inkChg chg="add mod">
          <ac:chgData name="PHAM HAI MINH 20181223" userId="ca8e29f7-04c2-4e91-b37c-577cb2fd0c88" providerId="ADAL" clId="{EEDA9896-036E-40BB-A9FA-2258F540B94C}" dt="2023-09-16T15:16:25.511" v="32"/>
          <ac:inkMkLst>
            <pc:docMk/>
            <pc:sldMk cId="3425233007" sldId="282"/>
            <ac:inkMk id="32" creationId="{3BB46B36-2C95-1B96-CB66-02948F3AF3BD}"/>
          </ac:inkMkLst>
        </pc:inkChg>
        <pc:inkChg chg="add mod">
          <ac:chgData name="PHAM HAI MINH 20181223" userId="ca8e29f7-04c2-4e91-b37c-577cb2fd0c88" providerId="ADAL" clId="{EEDA9896-036E-40BB-A9FA-2258F540B94C}" dt="2023-09-16T15:16:25.511" v="32"/>
          <ac:inkMkLst>
            <pc:docMk/>
            <pc:sldMk cId="3425233007" sldId="282"/>
            <ac:inkMk id="33" creationId="{CE2D64BF-A3F1-A53D-23F2-9FCC456774F0}"/>
          </ac:inkMkLst>
        </pc:inkChg>
        <pc:inkChg chg="add mod">
          <ac:chgData name="PHAM HAI MINH 20181223" userId="ca8e29f7-04c2-4e91-b37c-577cb2fd0c88" providerId="ADAL" clId="{EEDA9896-036E-40BB-A9FA-2258F540B94C}" dt="2023-09-16T15:16:25.511" v="32"/>
          <ac:inkMkLst>
            <pc:docMk/>
            <pc:sldMk cId="3425233007" sldId="282"/>
            <ac:inkMk id="34" creationId="{2A5706F6-9808-CA71-092C-9B8E417A727B}"/>
          </ac:inkMkLst>
        </pc:inkChg>
        <pc:inkChg chg="add mod">
          <ac:chgData name="PHAM HAI MINH 20181223" userId="ca8e29f7-04c2-4e91-b37c-577cb2fd0c88" providerId="ADAL" clId="{EEDA9896-036E-40BB-A9FA-2258F540B94C}" dt="2023-09-16T15:16:25.511" v="32"/>
          <ac:inkMkLst>
            <pc:docMk/>
            <pc:sldMk cId="3425233007" sldId="282"/>
            <ac:inkMk id="35" creationId="{AED5D792-1428-2070-3CA0-79249F4EE4F9}"/>
          </ac:inkMkLst>
        </pc:inkChg>
        <pc:inkChg chg="add mod">
          <ac:chgData name="PHAM HAI MINH 20181223" userId="ca8e29f7-04c2-4e91-b37c-577cb2fd0c88" providerId="ADAL" clId="{EEDA9896-036E-40BB-A9FA-2258F540B94C}" dt="2023-09-16T15:16:25.511" v="32"/>
          <ac:inkMkLst>
            <pc:docMk/>
            <pc:sldMk cId="3425233007" sldId="282"/>
            <ac:inkMk id="40" creationId="{BCEE5C25-25DB-92A5-07C8-8F6864154726}"/>
          </ac:inkMkLst>
        </pc:inkChg>
        <pc:inkChg chg="add mod">
          <ac:chgData name="PHAM HAI MINH 20181223" userId="ca8e29f7-04c2-4e91-b37c-577cb2fd0c88" providerId="ADAL" clId="{EEDA9896-036E-40BB-A9FA-2258F540B94C}" dt="2023-09-16T15:16:25.511" v="32"/>
          <ac:inkMkLst>
            <pc:docMk/>
            <pc:sldMk cId="3425233007" sldId="282"/>
            <ac:inkMk id="41" creationId="{57A9BAA5-FFBD-D928-B11B-0743E625FF1B}"/>
          </ac:inkMkLst>
        </pc:inkChg>
        <pc:inkChg chg="add mod">
          <ac:chgData name="PHAM HAI MINH 20181223" userId="ca8e29f7-04c2-4e91-b37c-577cb2fd0c88" providerId="ADAL" clId="{EEDA9896-036E-40BB-A9FA-2258F540B94C}" dt="2023-09-16T15:16:25.511" v="32"/>
          <ac:inkMkLst>
            <pc:docMk/>
            <pc:sldMk cId="3425233007" sldId="282"/>
            <ac:inkMk id="42" creationId="{DA2E200F-EE3E-1EF7-7F89-6EB64AE6E546}"/>
          </ac:inkMkLst>
        </pc:inkChg>
        <pc:inkChg chg="add mod">
          <ac:chgData name="PHAM HAI MINH 20181223" userId="ca8e29f7-04c2-4e91-b37c-577cb2fd0c88" providerId="ADAL" clId="{EEDA9896-036E-40BB-A9FA-2258F540B94C}" dt="2023-09-16T15:16:25.511" v="32"/>
          <ac:inkMkLst>
            <pc:docMk/>
            <pc:sldMk cId="3425233007" sldId="282"/>
            <ac:inkMk id="44" creationId="{D7E4DD7C-4894-019E-0811-A4683DE58D85}"/>
          </ac:inkMkLst>
        </pc:inkChg>
        <pc:inkChg chg="add">
          <ac:chgData name="PHAM HAI MINH 20181223" userId="ca8e29f7-04c2-4e91-b37c-577cb2fd0c88" providerId="ADAL" clId="{EEDA9896-036E-40BB-A9FA-2258F540B94C}" dt="2023-09-16T15:16:37.178" v="33" actId="9405"/>
          <ac:inkMkLst>
            <pc:docMk/>
            <pc:sldMk cId="3425233007" sldId="282"/>
            <ac:inkMk id="46" creationId="{E674155D-224C-3065-2EDA-2AC91FBCE36B}"/>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C575B50D-7397-40DE-9F5A-D9B802558FEF}" type="datetimeFigureOut">
              <a:rPr lang="vi-VN" smtClean="0"/>
              <a:t>11/01/2025</a:t>
            </a:fld>
            <a:endParaRPr lang="vi-V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D5718DC-566C-4CCC-A85A-C8176947D730}" type="slidenum">
              <a:rPr lang="vi-VN" smtClean="0"/>
              <a:t>‹#›</a:t>
            </a:fld>
            <a:endParaRPr lang="vi-VN"/>
          </a:p>
        </p:txBody>
      </p:sp>
    </p:spTree>
    <p:extLst>
      <p:ext uri="{BB962C8B-B14F-4D97-AF65-F5344CB8AC3E}">
        <p14:creationId xmlns:p14="http://schemas.microsoft.com/office/powerpoint/2010/main" val="199699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D5718DC-566C-4CCC-A85A-C8176947D730}" type="slidenum">
              <a:rPr lang="vi-VN" smtClean="0"/>
              <a:t>2</a:t>
            </a:fld>
            <a:endParaRPr lang="vi-VN"/>
          </a:p>
        </p:txBody>
      </p:sp>
    </p:spTree>
    <p:extLst>
      <p:ext uri="{BB962C8B-B14F-4D97-AF65-F5344CB8AC3E}">
        <p14:creationId xmlns:p14="http://schemas.microsoft.com/office/powerpoint/2010/main" val="3555837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Thông qua các tích chập giữa ma trận đầu vào với bộ lọc để tạo thành các đơn vị trong một tầng mới. Quá trình này có thể diễn ra liên tục ở phần đầu của mạng và thường sử dụng kèm với hàm kích hoạt ReLU. Mục tiêu của tầng này là trích suất đặc trưng hai chiều.</a:t>
            </a:r>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13</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14</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15</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Đối với cấu trúc mạng tự xây dựng chúng tôi dựa trên các lớp cơ bản: 02 lớp tích chập, 02 lớp pooling và 02 lớp kết nối đầy đủ (fully connection). Ngoài ra chúng tôi cũng sử dụng các phương pháp để tăng độ chính xác và giảm độ overfit. Đối với dữ liệu đầu vào, trong quá trình huấn luyện chúng tôi áp dụng các biện pháp tăng cường dữ liệu để so sánh hiệu năng và kết quả</a:t>
            </a:r>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16</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a:solidFill>
                  <a:schemeClr val="tx1"/>
                </a:solidFill>
                <a:effectLst/>
                <a:latin typeface="+mn-lt"/>
                <a:ea typeface="+mn-ea"/>
                <a:cs typeface="+mn-cs"/>
              </a:rPr>
              <a:t>Mạng VGG-16 là một phiên bản của mạng VGG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được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phát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hiện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năm</a:t>
            </a:r>
            <a:r>
              <a:rPr lang="en-US" sz="1200" b="0" i="0" kern="1200" dirty="0">
                <a:solidFill>
                  <a:schemeClr val="tx1"/>
                </a:solidFill>
                <a:effectLst/>
                <a:latin typeface="+mn-lt"/>
                <a:ea typeface="+mn-ea"/>
                <a:cs typeface="+mn-cs"/>
              </a:rPr>
              <a:t> 2014</a:t>
            </a:r>
            <a:r>
              <a:rPr lang="vi-VN" sz="1200" b="0" i="0" kern="1200" dirty="0">
                <a:solidFill>
                  <a:schemeClr val="tx1"/>
                </a:solidFill>
                <a:effectLst/>
                <a:latin typeface="+mn-lt"/>
                <a:ea typeface="+mn-ea"/>
                <a:cs typeface="+mn-cs"/>
              </a:rPr>
              <a:t> với 16 lớp bao gồm lớp tích chập (convolutional layers) và lớp kết nối đầy đủ (fully connected layers).</a:t>
            </a:r>
            <a:br>
              <a:rPr lang="en-US" sz="1200" b="0" i="0" kern="1200" dirty="0">
                <a:solidFill>
                  <a:schemeClr val="tx1"/>
                </a:solidFill>
                <a:effectLst/>
                <a:latin typeface="+mn-lt"/>
                <a:ea typeface="+mn-ea"/>
                <a:cs typeface="+mn-cs"/>
              </a:rPr>
            </a:br>
            <a:r>
              <a:rPr lang="vi-VN" sz="1200" b="1" i="0" kern="1200" dirty="0">
                <a:solidFill>
                  <a:schemeClr val="tx1"/>
                </a:solidFill>
                <a:effectLst/>
                <a:latin typeface="+mn-lt"/>
                <a:ea typeface="+mn-ea"/>
                <a:cs typeface="+mn-cs"/>
              </a:rPr>
              <a:t>Ưu điểm của VGG-16</a:t>
            </a:r>
          </a:p>
          <a:p>
            <a:pPr marL="171450" indent="-171450">
              <a:buFontTx/>
              <a:buChar char="-"/>
            </a:pPr>
            <a:r>
              <a:rPr lang="vi-VN" sz="1200" b="0" i="0" kern="1200" dirty="0">
                <a:solidFill>
                  <a:schemeClr val="tx1"/>
                </a:solidFill>
                <a:effectLst/>
                <a:latin typeface="+mn-lt"/>
                <a:ea typeface="+mn-ea"/>
                <a:cs typeface="+mn-cs"/>
              </a:rPr>
              <a:t>Thiết kế đơn giản và nhất quán: VGG-16 sử dụng các bộ lọc 3x3 với stride 1 và padding 1, và các lớp pooling 2x2 với stride 2. Thiết kế này giúp mạng dễ</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hiểu và dễ triển khai</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Đặc trưng học được chi tiết: Các lớp tích chập nhỏ (3x3) cho phép mạng nắm bắt các đặc trưng chi tiết của ảnh, đồng thời giữ được kích thước không gian của đầu vào nhờ padding</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Hiệu quả trên tập dữ liệu lớn: VGG-16 đã đạt được kết quả xuất sắc trên tập dữ liệu ImageNet, chứng minh khả năng học và phân loại tốt trên các tập dữ liệu lớn</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Khả năng chuyển giao học: VGG-16 có thể dễ dàng sử dụng như một mô hình đã huấn luyện trước (pre-trained model) để thực hiện transfer learning cho các bài toán khác với dữ liệu mới</a:t>
            </a:r>
            <a:endParaRPr lang="en-US" sz="1200" b="0" i="0" kern="1200" dirty="0">
              <a:solidFill>
                <a:schemeClr val="tx1"/>
              </a:solidFill>
              <a:effectLst/>
              <a:latin typeface="+mn-lt"/>
              <a:ea typeface="+mn-ea"/>
              <a:cs typeface="+mn-cs"/>
            </a:endParaRPr>
          </a:p>
          <a:p>
            <a:pPr marL="171450" indent="-171450">
              <a:buFontTx/>
              <a:buChar char="-"/>
            </a:pPr>
            <a:r>
              <a:rPr lang="vi-VN" sz="1200" b="0" i="0" kern="1200" dirty="0">
                <a:solidFill>
                  <a:schemeClr val="tx1"/>
                </a:solidFill>
                <a:effectLst/>
                <a:latin typeface="+mn-lt"/>
                <a:ea typeface="+mn-ea"/>
                <a:cs typeface="+mn-cs"/>
              </a:rPr>
              <a:t>Cấu trúc mạng rõ ràng: Cấu trúc của VGG-16 giúp dễ dàng hiểu và triển khai mô hình, đặc biệt khi so với các kiến trúc phức tạp hơn như ResNe</a:t>
            </a:r>
            <a:r>
              <a:rPr lang="en-US" sz="1200" b="0" i="0" kern="1200" dirty="0">
                <a:solidFill>
                  <a:schemeClr val="tx1"/>
                </a:solidFill>
                <a:effectLst/>
                <a:latin typeface="+mn-lt"/>
                <a:ea typeface="+mn-ea"/>
                <a:cs typeface="+mn-cs"/>
              </a:rPr>
              <a:t>t</a:t>
            </a:r>
            <a:endParaRPr lang="vi-VN" sz="1200" b="0" i="0" kern="1200" dirty="0">
              <a:solidFill>
                <a:schemeClr val="tx1"/>
              </a:solidFill>
              <a:effectLst/>
              <a:latin typeface="+mn-lt"/>
              <a:ea typeface="+mn-ea"/>
              <a:cs typeface="+mn-cs"/>
            </a:endParaRPr>
          </a:p>
          <a:p>
            <a:pPr marL="171450" indent="-171450">
              <a:buFontTx/>
              <a:buChar char="-"/>
            </a:pPr>
            <a:endParaRPr lang="vi-VN" sz="1200" b="0" i="0" kern="1200" dirty="0">
              <a:solidFill>
                <a:schemeClr val="tx1"/>
              </a:solidFill>
              <a:effectLst/>
              <a:latin typeface="+mn-lt"/>
              <a:ea typeface="+mn-ea"/>
              <a:cs typeface="+mn-cs"/>
            </a:endParaRPr>
          </a:p>
          <a:p>
            <a:endParaRPr lang="vi-V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D5718DC-566C-4CCC-A85A-C8176947D730}" type="slidenum">
              <a:rPr lang="vi-VN" smtClean="0"/>
              <a:t>17</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a:solidFill>
                  <a:schemeClr val="tx1"/>
                </a:solidFill>
                <a:effectLst/>
                <a:latin typeface="+mn-lt"/>
                <a:ea typeface="+mn-ea"/>
                <a:cs typeface="+mn-cs"/>
              </a:rPr>
              <a:t>Trong nghiên cứu này, chúng tôi đã thử nghiệm sử dụng VGG16 với việc cho phép tinh chỉnh từ 0 đến 4 lớp cuối và nhận thấy cho phép tinh chỉnh 3 lớp cuối là hiệu quả nhất. Sau khi đi qua VGG16, kết quả thu được 512 bản đồ đặc trưng với kích thước 7*7, tuy nhiên chúng tôi không trải phẳng hoàn toàn các đặc trưng sau đó (như phương pháp không sử dụng VGG16) trên mà tính trung bình kết quả cho từng bản đồ đặc trưng(feature map) để ra một đặc trưng duy nhất cho mỗi bản đồ đặc trưng. Sau đó chúng tôi tiếp tục sử dụng 02 lớp fully connection để thu được kết quả phân loại của 05 class. Trong phương pháp này chúng tôi cũng sử dụng các biện pháp để tăng cường độ chính xác và giảm overfit như dừng sớm, dropout. Ngoài ra chúng tôi cũng kiểm tra việc tăng cường dữ liệu ảnh hưởng như thế nào đến kết quả đầu ra</a:t>
            </a:r>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18</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triển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nghiệm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chúng</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thấy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trọng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pretrain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rệt</a:t>
            </a:r>
            <a:r>
              <a:rPr lang="en-US" sz="1200" kern="1200" dirty="0">
                <a:solidFill>
                  <a:schemeClr val="tx1"/>
                </a:solidFill>
                <a:effectLst/>
                <a:latin typeface="+mn-lt"/>
                <a:ea typeface="+mn-ea"/>
                <a:cs typeface="+mn-cs"/>
              </a:rPr>
              <a:t> so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khoảng</a:t>
            </a:r>
            <a:r>
              <a:rPr lang="en-US" sz="1200" kern="1200" dirty="0">
                <a:solidFill>
                  <a:schemeClr val="tx1"/>
                </a:solidFill>
                <a:effectLst/>
                <a:latin typeface="+mn-lt"/>
                <a:ea typeface="+mn-ea"/>
                <a:cs typeface="+mn-cs"/>
              </a:rPr>
              <a:t> 12% so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pretrain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đem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rõ</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rệt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thêm</a:t>
            </a:r>
            <a:r>
              <a:rPr lang="en-US" sz="1200" kern="1200" dirty="0">
                <a:solidFill>
                  <a:schemeClr val="tx1"/>
                </a:solidFill>
                <a:effectLst/>
                <a:latin typeface="+mn-lt"/>
                <a:ea typeface="+mn-ea"/>
                <a:cs typeface="+mn-cs"/>
              </a:rPr>
              <a:t> 05% so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19</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20</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Tx/>
              <a:buChar char="-"/>
              <a:tabLst/>
              <a:defRPr/>
            </a:pPr>
            <a:r>
              <a:rPr lang="en-US" b="1" dirty="0" err="1">
                <a:effectLst/>
                <a:latin typeface="Times New Roman" panose="02020603050405020304" pitchFamily="18" charset="0"/>
                <a:ea typeface="Arial" panose="020B0604020202020204" pitchFamily="34" charset="0"/>
                <a:cs typeface="Mangal" panose="02040503050203030202" pitchFamily="18" charset="0"/>
              </a:rPr>
              <a:t>Đục</a:t>
            </a:r>
            <a:r>
              <a:rPr lang="en-US" b="1" dirty="0">
                <a:effectLst/>
                <a:latin typeface="Times New Roman" panose="02020603050405020304" pitchFamily="18" charset="0"/>
                <a:ea typeface="Arial" panose="020B0604020202020204" pitchFamily="34" charset="0"/>
                <a:cs typeface="Mangal" panose="02040503050203030202" pitchFamily="18" charset="0"/>
              </a:rPr>
              <a:t> </a:t>
            </a:r>
            <a:r>
              <a:rPr lang="en-US" b="1" dirty="0" err="1">
                <a:effectLst/>
                <a:latin typeface="Times New Roman" panose="02020603050405020304" pitchFamily="18" charset="0"/>
                <a:ea typeface="Arial" panose="020B0604020202020204" pitchFamily="34" charset="0"/>
                <a:cs typeface="Mangal" panose="02040503050203030202" pitchFamily="18" charset="0"/>
              </a:rPr>
              <a:t>thủy</a:t>
            </a:r>
            <a:r>
              <a:rPr lang="en-US" b="1" dirty="0">
                <a:effectLst/>
                <a:latin typeface="Times New Roman" panose="02020603050405020304" pitchFamily="18" charset="0"/>
                <a:ea typeface="Arial" panose="020B0604020202020204" pitchFamily="34" charset="0"/>
                <a:cs typeface="Mangal" panose="02040503050203030202" pitchFamily="18" charset="0"/>
              </a:rPr>
              <a:t> </a:t>
            </a:r>
            <a:r>
              <a:rPr lang="en-US" b="1" dirty="0" err="1">
                <a:effectLst/>
                <a:latin typeface="Times New Roman" panose="02020603050405020304" pitchFamily="18" charset="0"/>
                <a:ea typeface="Arial" panose="020B0604020202020204" pitchFamily="34" charset="0"/>
                <a:cs typeface="Mangal" panose="02040503050203030202" pitchFamily="18" charset="0"/>
              </a:rPr>
              <a:t>tinh</a:t>
            </a:r>
            <a:r>
              <a:rPr lang="en-US" b="1" dirty="0">
                <a:effectLst/>
                <a:latin typeface="Times New Roman" panose="02020603050405020304" pitchFamily="18" charset="0"/>
                <a:ea typeface="Arial" panose="020B0604020202020204" pitchFamily="34" charset="0"/>
                <a:cs typeface="Mangal" panose="02040503050203030202" pitchFamily="18" charset="0"/>
              </a:rPr>
              <a:t> </a:t>
            </a:r>
            <a:r>
              <a:rPr lang="en-US" b="1" dirty="0" err="1">
                <a:effectLst/>
                <a:latin typeface="Times New Roman" panose="02020603050405020304" pitchFamily="18" charset="0"/>
                <a:ea typeface="Arial" panose="020B0604020202020204" pitchFamily="34" charset="0"/>
                <a:cs typeface="Mangal" panose="02040503050203030202" pitchFamily="18" charset="0"/>
              </a:rPr>
              <a:t>thể</a:t>
            </a:r>
            <a:r>
              <a:rPr lang="en-US" b="1" dirty="0">
                <a:effectLst/>
                <a:latin typeface="Times New Roman" panose="02020603050405020304" pitchFamily="18" charset="0"/>
                <a:ea typeface="Arial" panose="020B0604020202020204" pitchFamily="34" charset="0"/>
                <a:cs typeface="Mangal" panose="02040503050203030202" pitchFamily="18" charset="0"/>
              </a:rPr>
              <a:t>:</a:t>
            </a:r>
            <a:r>
              <a:rPr lang="en-US" b="1"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Tại</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Việt</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Nam,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đục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thủy</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tinh</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thể</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chiếm</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tỷ</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lệ</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cao</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trong</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số</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các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ca</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mù</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lòa</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do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các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bệnh</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lý</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về</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mắt</a:t>
            </a:r>
            <a:r>
              <a:rPr lang="en-US" sz="1200" spc="-10" dirty="0">
                <a:effectLst/>
                <a:latin typeface="Times New Roman" panose="02020603050405020304" pitchFamily="18" charset="0"/>
                <a:ea typeface="Arial" panose="020B0604020202020204" pitchFamily="34" charset="0"/>
                <a:cs typeface="Mangal" panose="02040503050203030202" pitchFamily="18" charset="0"/>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1" dirty="0">
                <a:effectLst/>
                <a:latin typeface="Times New Roman" panose="02020603050405020304" pitchFamily="18" charset="0"/>
                <a:ea typeface="Arial" panose="020B0604020202020204" pitchFamily="34" charset="0"/>
                <a:cs typeface="Mangal" panose="02040503050203030202" pitchFamily="18" charset="0"/>
              </a:rPr>
              <a:t>Glaucoma: </a:t>
            </a:r>
            <a:r>
              <a:rPr lang="en-US" sz="1200" spc="-10" dirty="0">
                <a:latin typeface="Times New Roman" panose="02020603050405020304" pitchFamily="18" charset="0"/>
                <a:ea typeface="Arial" panose="020B0604020202020204" pitchFamily="34" charset="0"/>
                <a:cs typeface="Mangal" panose="02040503050203030202" pitchFamily="18" charset="0"/>
              </a:rPr>
              <a:t>Theo </a:t>
            </a:r>
            <a:r>
              <a:rPr lang="en-US" sz="1200" spc="-10" dirty="0" err="1">
                <a:latin typeface="Times New Roman" panose="02020603050405020304" pitchFamily="18" charset="0"/>
                <a:ea typeface="Arial" panose="020B0604020202020204" pitchFamily="34" charset="0"/>
                <a:cs typeface="Mangal" panose="02040503050203030202" pitchFamily="18" charset="0"/>
              </a:rPr>
              <a:t>ước</a:t>
            </a:r>
            <a:r>
              <a:rPr lang="en-US" sz="1200" spc="-10" dirty="0">
                <a:latin typeface="Times New Roman" panose="02020603050405020304" pitchFamily="18" charset="0"/>
                <a:ea typeface="Arial" panose="020B0604020202020204" pitchFamily="34" charset="0"/>
                <a:cs typeface="Mangal" panose="02040503050203030202" pitchFamily="18" charset="0"/>
              </a:rPr>
              <a:t> </a:t>
            </a:r>
            <a:r>
              <a:rPr lang="en-US" sz="1200" spc="-10" dirty="0" err="1">
                <a:latin typeface="Times New Roman" panose="02020603050405020304" pitchFamily="18" charset="0"/>
                <a:ea typeface="Arial" panose="020B0604020202020204" pitchFamily="34" charset="0"/>
                <a:cs typeface="Mangal" panose="02040503050203030202" pitchFamily="18" charset="0"/>
              </a:rPr>
              <a:t>tính</a:t>
            </a:r>
            <a:r>
              <a:rPr lang="en-US" sz="1200" spc="-10" dirty="0">
                <a:latin typeface="Times New Roman" panose="02020603050405020304" pitchFamily="18" charset="0"/>
                <a:ea typeface="Arial" panose="020B0604020202020204" pitchFamily="34" charset="0"/>
                <a:cs typeface="Mangal" panose="02040503050203030202" pitchFamily="18" charset="0"/>
              </a:rPr>
              <a:t> </a:t>
            </a:r>
            <a:r>
              <a:rPr lang="en-US" sz="1200" spc="-10" dirty="0" err="1">
                <a:latin typeface="Times New Roman" panose="02020603050405020304" pitchFamily="18" charset="0"/>
                <a:ea typeface="Arial" panose="020B0604020202020204" pitchFamily="34" charset="0"/>
                <a:cs typeface="Mangal" panose="02040503050203030202" pitchFamily="18" charset="0"/>
              </a:rPr>
              <a:t>của</a:t>
            </a:r>
            <a:r>
              <a:rPr lang="en-US" sz="1200" spc="-10" dirty="0">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Tổ</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chức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Y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tế</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Thế</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giới</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có</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khoảng</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78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triệu</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người</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mắc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bệnh</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glaucoma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toàn</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cầu</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vào</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năm</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2020, </a:t>
            </a:r>
            <a:r>
              <a:rPr lang="en-US" sz="1200" spc="-10" dirty="0">
                <a:latin typeface="Times New Roman" panose="02020603050405020304" pitchFamily="18" charset="0"/>
                <a:ea typeface="Arial" panose="020B0604020202020204" pitchFamily="34" charset="0"/>
                <a:cs typeface="Mangal" panose="02040503050203030202" pitchFamily="18" charset="0"/>
              </a:rPr>
              <a:t>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on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số</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này</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dự</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kiến</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sẽ</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tăng</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lên</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đến</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111.8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triệu</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người</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vào</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năm</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2040.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Đáng</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chú</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ý, 90%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trường</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hợp</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glaucoma ở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các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nước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đang</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phát</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triển</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không</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được</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phát</a:t>
            </a:r>
            <a:r>
              <a:rPr lang="en-US" sz="1200" spc="-10" dirty="0">
                <a:effectLst/>
                <a:latin typeface="Times New Roman" panose="02020603050405020304" pitchFamily="18" charset="0"/>
                <a:ea typeface="Arial" panose="020B0604020202020204" pitchFamily="34" charset="0"/>
                <a:cs typeface="Mangal" panose="02040503050203030202" pitchFamily="18" charset="0"/>
              </a:rPr>
              <a:t> </a:t>
            </a:r>
            <a:r>
              <a:rPr lang="en-US" sz="1200" spc="-10" dirty="0" err="1">
                <a:effectLst/>
                <a:latin typeface="Times New Roman" panose="02020603050405020304" pitchFamily="18" charset="0"/>
                <a:ea typeface="Arial" panose="020B0604020202020204" pitchFamily="34" charset="0"/>
                <a:cs typeface="Mangal" panose="02040503050203030202" pitchFamily="18" charset="0"/>
              </a:rPr>
              <a:t>hiện</a:t>
            </a:r>
            <a:r>
              <a:rPr lang="en-US" sz="1200" spc="-10" dirty="0">
                <a:effectLst/>
                <a:latin typeface="Times New Roman" panose="02020603050405020304" pitchFamily="18" charset="0"/>
                <a:ea typeface="Arial" panose="020B0604020202020204" pitchFamily="34" charset="0"/>
                <a:cs typeface="Mangal" panose="02040503050203030202" pitchFamily="18" charset="0"/>
              </a:rPr>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1" spc="-10" dirty="0" err="1">
                <a:effectLst/>
                <a:latin typeface="Times New Roman" panose="02020603050405020304" pitchFamily="18" charset="0"/>
                <a:ea typeface="Arial" panose="020B0604020202020204" pitchFamily="34" charset="0"/>
                <a:cs typeface="Mangal" panose="02040503050203030202" pitchFamily="18" charset="0"/>
              </a:rPr>
              <a:t>Thoái</a:t>
            </a:r>
            <a:r>
              <a:rPr lang="en-US" sz="12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b="1" spc="-10" baseline="0" dirty="0" err="1">
                <a:effectLst/>
                <a:latin typeface="Times New Roman" panose="02020603050405020304" pitchFamily="18" charset="0"/>
                <a:ea typeface="Arial" panose="020B0604020202020204" pitchFamily="34" charset="0"/>
                <a:cs typeface="Mangal" panose="02040503050203030202" pitchFamily="18" charset="0"/>
              </a:rPr>
              <a:t>hóa</a:t>
            </a:r>
            <a:r>
              <a:rPr lang="en-US" sz="12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b="1" spc="-10" baseline="0" dirty="0" err="1">
                <a:effectLst/>
                <a:latin typeface="Times New Roman" panose="02020603050405020304" pitchFamily="18" charset="0"/>
                <a:ea typeface="Arial" panose="020B0604020202020204" pitchFamily="34" charset="0"/>
                <a:cs typeface="Mangal" panose="02040503050203030202" pitchFamily="18" charset="0"/>
              </a:rPr>
              <a:t>điểm</a:t>
            </a:r>
            <a:r>
              <a:rPr lang="en-US" sz="12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b="1" spc="-10" baseline="0" dirty="0" err="1">
                <a:effectLst/>
                <a:latin typeface="Times New Roman" panose="02020603050405020304" pitchFamily="18" charset="0"/>
                <a:ea typeface="Arial" panose="020B0604020202020204" pitchFamily="34" charset="0"/>
                <a:cs typeface="Mangal" panose="02040503050203030202" pitchFamily="18" charset="0"/>
              </a:rPr>
              <a:t>vàng</a:t>
            </a:r>
            <a:r>
              <a:rPr lang="en-US" sz="12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Được</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phát</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hiện</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nhiều</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ở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những</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nước</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có</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số</a:t>
            </a:r>
            <a:r>
              <a:rPr lang="en-US" sz="1200" spc="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200" spc="0" baseline="0" dirty="0" err="1">
                <a:effectLst/>
                <a:latin typeface="Times New Roman" panose="02020603050405020304" pitchFamily="18" charset="0"/>
                <a:ea typeface="Arial" panose="020B0604020202020204" pitchFamily="34" charset="0"/>
                <a:cs typeface="Mangal" panose="02040503050203030202" pitchFamily="18" charset="0"/>
              </a:rPr>
              <a:t>lượng</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dân</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số</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già</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đi</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đặc</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biệt</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là</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tại</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các</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nước</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đang</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phát</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triển</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như</a:t>
            </a:r>
            <a:r>
              <a:rPr lang="en-US" sz="1200" dirty="0">
                <a:effectLst/>
                <a:latin typeface="Times New Roman" panose="02020603050405020304" pitchFamily="18" charset="0"/>
                <a:ea typeface="Arial" panose="020B0604020202020204" pitchFamily="34" charset="0"/>
                <a:cs typeface="Mangal" panose="02040503050203030202" pitchFamily="18" charset="0"/>
              </a:rPr>
              <a:t> </a:t>
            </a:r>
            <a:r>
              <a:rPr lang="en-US" sz="1200" dirty="0" err="1">
                <a:effectLst/>
                <a:latin typeface="Times New Roman" panose="02020603050405020304" pitchFamily="18" charset="0"/>
                <a:ea typeface="Arial" panose="020B0604020202020204" pitchFamily="34" charset="0"/>
                <a:cs typeface="Mangal" panose="02040503050203030202" pitchFamily="18" charset="0"/>
              </a:rPr>
              <a:t>Việt</a:t>
            </a:r>
            <a:r>
              <a:rPr lang="en-US" sz="1200" dirty="0">
                <a:effectLst/>
                <a:latin typeface="Times New Roman" panose="02020603050405020304" pitchFamily="18" charset="0"/>
                <a:ea typeface="Arial" panose="020B0604020202020204" pitchFamily="34" charset="0"/>
                <a:cs typeface="Mangal" panose="02040503050203030202" pitchFamily="18" charset="0"/>
              </a:rPr>
              <a:t> Nam.</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400" b="1" spc="-10" dirty="0" err="1">
                <a:effectLst/>
                <a:latin typeface="Times New Roman" panose="02020603050405020304" pitchFamily="18" charset="0"/>
                <a:ea typeface="Arial" panose="020B0604020202020204" pitchFamily="34" charset="0"/>
                <a:cs typeface="Mangal" panose="02040503050203030202" pitchFamily="18" charset="0"/>
              </a:rPr>
              <a:t>Võng</a:t>
            </a:r>
            <a:r>
              <a:rPr lang="en-US" sz="14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400" b="1" spc="-10" baseline="0" dirty="0" err="1">
                <a:effectLst/>
                <a:latin typeface="Times New Roman" panose="02020603050405020304" pitchFamily="18" charset="0"/>
                <a:ea typeface="Arial" panose="020B0604020202020204" pitchFamily="34" charset="0"/>
                <a:cs typeface="Mangal" panose="02040503050203030202" pitchFamily="18" charset="0"/>
              </a:rPr>
              <a:t>mạc</a:t>
            </a:r>
            <a:r>
              <a:rPr lang="en-US" sz="14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400" b="1" spc="-10" baseline="0" dirty="0" err="1">
                <a:effectLst/>
                <a:latin typeface="Times New Roman" panose="02020603050405020304" pitchFamily="18" charset="0"/>
                <a:ea typeface="Arial" panose="020B0604020202020204" pitchFamily="34" charset="0"/>
                <a:cs typeface="Mangal" panose="02040503050203030202" pitchFamily="18" charset="0"/>
              </a:rPr>
              <a:t>tiểu</a:t>
            </a:r>
            <a:r>
              <a:rPr lang="en-US" sz="14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400" b="1" spc="-10" baseline="0" dirty="0" err="1">
                <a:effectLst/>
                <a:latin typeface="Times New Roman" panose="02020603050405020304" pitchFamily="18" charset="0"/>
                <a:ea typeface="Arial" panose="020B0604020202020204" pitchFamily="34" charset="0"/>
                <a:cs typeface="Mangal" panose="02040503050203030202" pitchFamily="18" charset="0"/>
              </a:rPr>
              <a:t>đường</a:t>
            </a:r>
            <a:r>
              <a:rPr lang="en-US" sz="1400" b="1" spc="-10" baseline="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a:effectLst/>
                <a:latin typeface="Times New Roman" panose="02020603050405020304" pitchFamily="18" charset="0"/>
                <a:ea typeface="Arial" panose="020B0604020202020204" pitchFamily="34" charset="0"/>
                <a:cs typeface="Mangal" panose="02040503050203030202" pitchFamily="18" charset="0"/>
              </a:rPr>
              <a:t>Theo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một</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dự</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án</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của</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Orbis</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Việt</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Nam,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hơn</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96,000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bệnh</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nhân</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tiểu</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đường</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đã</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được</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sàng</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lọc</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và</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trong</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số</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đó</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hơn</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b="1" spc="-10" dirty="0">
                <a:effectLst/>
                <a:latin typeface="Times New Roman" panose="02020603050405020304" pitchFamily="18" charset="0"/>
                <a:ea typeface="Arial" panose="020B0604020202020204" pitchFamily="34" charset="0"/>
                <a:cs typeface="Mangal" panose="02040503050203030202" pitchFamily="18" charset="0"/>
              </a:rPr>
              <a:t>11,000 </a:t>
            </a:r>
            <a:r>
              <a:rPr lang="en-US" sz="1400" b="1" spc="-10" dirty="0" err="1">
                <a:effectLst/>
                <a:latin typeface="Times New Roman" panose="02020603050405020304" pitchFamily="18" charset="0"/>
                <a:ea typeface="Arial" panose="020B0604020202020204" pitchFamily="34" charset="0"/>
                <a:cs typeface="Mangal" panose="02040503050203030202" pitchFamily="18" charset="0"/>
              </a:rPr>
              <a:t>người</a:t>
            </a:r>
            <a:r>
              <a:rPr lang="en-US" sz="1400" b="1"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đã</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nhận</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điều</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trị</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cho</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bệnh</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võng</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mạc</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tiểu</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đường</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từ</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năm</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2016 </a:t>
            </a:r>
            <a:r>
              <a:rPr lang="en-US" sz="1400" spc="-10" dirty="0" err="1">
                <a:effectLst/>
                <a:latin typeface="Times New Roman" panose="02020603050405020304" pitchFamily="18" charset="0"/>
                <a:ea typeface="Arial" panose="020B0604020202020204" pitchFamily="34" charset="0"/>
                <a:cs typeface="Mangal" panose="02040503050203030202" pitchFamily="18" charset="0"/>
              </a:rPr>
              <a:t>đến</a:t>
            </a:r>
            <a:r>
              <a:rPr lang="en-US" sz="1400" spc="-10" dirty="0">
                <a:effectLst/>
                <a:latin typeface="Times New Roman" panose="02020603050405020304" pitchFamily="18" charset="0"/>
                <a:ea typeface="Arial" panose="020B0604020202020204" pitchFamily="34" charset="0"/>
                <a:cs typeface="Mangal" panose="02040503050203030202" pitchFamily="18" charset="0"/>
              </a:rPr>
              <a:t> 2022​</a:t>
            </a:r>
            <a:endParaRPr lang="vi-VN" sz="1400" spc="-10" dirty="0">
              <a:effectLst/>
              <a:latin typeface="Times New Roman" panose="02020603050405020304" pitchFamily="18" charset="0"/>
              <a:ea typeface="Arial" panose="020B0604020202020204" pitchFamily="34" charset="0"/>
              <a:cs typeface="Mangal" panose="02040503050203030202" pitchFamily="18"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spc="-10" dirty="0">
              <a:effectLst/>
              <a:latin typeface="Times New Roman" panose="02020603050405020304" pitchFamily="18" charset="0"/>
              <a:ea typeface="Arial" panose="020B0604020202020204" pitchFamily="34" charset="0"/>
              <a:cs typeface="Mangal" panose="02040503050203030202" pitchFamily="18"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vi-VN" sz="1200" spc="-10" dirty="0">
              <a:effectLst/>
              <a:latin typeface="Times New Roman" panose="02020603050405020304" pitchFamily="18" charset="0"/>
              <a:ea typeface="Arial" panose="020B0604020202020204" pitchFamily="34" charset="0"/>
              <a:cs typeface="Mangal" panose="02040503050203030202" pitchFamily="18"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n-US" sz="1200" spc="-10" dirty="0">
              <a:effectLst/>
              <a:latin typeface="Times New Roman" panose="02020603050405020304" pitchFamily="18" charset="0"/>
              <a:ea typeface="Arial" panose="020B0604020202020204" pitchFamily="34" charset="0"/>
              <a:cs typeface="Mangal" panose="02040503050203030202" pitchFamily="18" charset="0"/>
            </a:endParaRPr>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vi-VN" sz="1200" spc="-10" dirty="0">
              <a:effectLst/>
              <a:latin typeface="Times New Roman" panose="02020603050405020304" pitchFamily="18" charset="0"/>
              <a:ea typeface="Arial" panose="020B0604020202020204" pitchFamily="34" charset="0"/>
              <a:cs typeface="Mangal" panose="02040503050203030202" pitchFamily="18" charset="0"/>
            </a:endParaRPr>
          </a:p>
          <a:p>
            <a:endParaRPr lang="vi-VN" dirty="0"/>
          </a:p>
        </p:txBody>
      </p:sp>
      <p:sp>
        <p:nvSpPr>
          <p:cNvPr id="4" name="Slide Number Placeholder 3"/>
          <p:cNvSpPr>
            <a:spLocks noGrp="1"/>
          </p:cNvSpPr>
          <p:nvPr>
            <p:ph type="sldNum" sz="quarter" idx="5"/>
          </p:nvPr>
        </p:nvSpPr>
        <p:spPr/>
        <p:txBody>
          <a:bodyPr/>
          <a:lstStyle/>
          <a:p>
            <a:fld id="{1D5718DC-566C-4CCC-A85A-C8176947D730}" type="slidenum">
              <a:rPr lang="vi-VN" smtClean="0"/>
              <a:t>4</a:t>
            </a:fld>
            <a:endParaRPr lang="vi-VN"/>
          </a:p>
        </p:txBody>
      </p:sp>
    </p:spTree>
    <p:extLst>
      <p:ext uri="{BB962C8B-B14F-4D97-AF65-F5344CB8AC3E}">
        <p14:creationId xmlns:p14="http://schemas.microsoft.com/office/powerpoint/2010/main" val="251966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D5718DC-566C-4CCC-A85A-C8176947D730}" type="slidenum">
              <a:rPr lang="vi-VN" smtClean="0"/>
              <a:t>5</a:t>
            </a:fld>
            <a:endParaRPr lang="vi-VN"/>
          </a:p>
        </p:txBody>
      </p:sp>
    </p:spTree>
    <p:extLst>
      <p:ext uri="{BB962C8B-B14F-4D97-AF65-F5344CB8AC3E}">
        <p14:creationId xmlns:p14="http://schemas.microsoft.com/office/powerpoint/2010/main" val="202462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1D5718DC-566C-4CCC-A85A-C8176947D730}" type="slidenum">
              <a:rPr lang="vi-VN" smtClean="0"/>
              <a:t>6</a:t>
            </a:fld>
            <a:endParaRPr lang="vi-VN"/>
          </a:p>
        </p:txBody>
      </p:sp>
    </p:spTree>
    <p:extLst>
      <p:ext uri="{BB962C8B-B14F-4D97-AF65-F5344CB8AC3E}">
        <p14:creationId xmlns:p14="http://schemas.microsoft.com/office/powerpoint/2010/main" val="2024628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8</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9</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10</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718DC-566C-4CCC-A85A-C8176947D730}" type="slidenum">
              <a:rPr lang="vi-VN" smtClean="0"/>
              <a:t>11</a:t>
            </a:fld>
            <a:endParaRPr lang="vi-VN"/>
          </a:p>
        </p:txBody>
      </p:sp>
    </p:spTree>
    <p:extLst>
      <p:ext uri="{BB962C8B-B14F-4D97-AF65-F5344CB8AC3E}">
        <p14:creationId xmlns:p14="http://schemas.microsoft.com/office/powerpoint/2010/main" val="1988046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1" i="0" kern="1200" dirty="0">
                <a:solidFill>
                  <a:schemeClr val="tx1"/>
                </a:solidFill>
                <a:effectLst/>
                <a:latin typeface="+mn-lt"/>
                <a:ea typeface="+mn-ea"/>
                <a:cs typeface="+mn-cs"/>
              </a:rPr>
              <a:t>Convolutional Neural Network (CNNs – Mạng nơ-ron tích chập) </a:t>
            </a:r>
            <a:r>
              <a:rPr lang="vi-VN" sz="1200" b="0" i="0" kern="1200" dirty="0">
                <a:solidFill>
                  <a:schemeClr val="tx1"/>
                </a:solidFill>
                <a:effectLst/>
                <a:latin typeface="+mn-lt"/>
                <a:ea typeface="+mn-ea"/>
                <a:cs typeface="+mn-cs"/>
              </a:rPr>
              <a:t>là một trong những mô hình Deep Learning tiên tiến. Nó giúp cho chúng ta xây dựng được những hệ thống thông minh với độ chính xác cao như hiện nay.</a:t>
            </a:r>
            <a:r>
              <a:rPr lang="vi-VN" dirty="0"/>
              <a:t> CNN có khả năng học được các đặc trưng của hình ảnh thông qua các lớp tích chập mà không cần phải trích xuất thủ công. Điều này làm cho CNN rất hiệu quả trong các tác vụ liên quan đến thị giác máy tính, như nhận diện khuôn mặt, phân loại đối tượng, và phát hiện vật thể.</a:t>
            </a:r>
            <a:br>
              <a:rPr lang="en-US" dirty="0"/>
            </a:br>
            <a:br>
              <a:rPr lang="en-US" dirty="0"/>
            </a:br>
            <a:r>
              <a:rPr lang="vi-VN" dirty="0"/>
              <a:t>CNN hoạt động dựa trên cơ chế "học sâu", tức là học các đặc điểm từ dữ liệu ở nhiều tầng độ phức tạp khác nhau. Cấu trúc của CNN bao gồm:</a:t>
            </a:r>
          </a:p>
          <a:p>
            <a:r>
              <a:rPr lang="vi-VN" sz="1200" b="0" i="0" kern="1200" dirty="0">
                <a:solidFill>
                  <a:schemeClr val="tx1"/>
                </a:solidFill>
                <a:effectLst/>
                <a:latin typeface="+mn-lt"/>
                <a:ea typeface="+mn-ea"/>
                <a:cs typeface="+mn-cs"/>
              </a:rPr>
              <a:t>INPUT: Tầng đầu vào</a:t>
            </a:r>
          </a:p>
          <a:p>
            <a:r>
              <a:rPr lang="vi-VN" sz="1200" b="0" i="0" kern="1200" dirty="0">
                <a:solidFill>
                  <a:schemeClr val="tx1"/>
                </a:solidFill>
                <a:effectLst/>
                <a:latin typeface="+mn-lt"/>
                <a:ea typeface="+mn-ea"/>
                <a:cs typeface="+mn-cs"/>
              </a:rPr>
              <a:t>CONV: Tầng tích chập</a:t>
            </a:r>
          </a:p>
          <a:p>
            <a:r>
              <a:rPr lang="vi-VN" sz="1200" b="0" i="0" kern="1200" dirty="0">
                <a:solidFill>
                  <a:schemeClr val="tx1"/>
                </a:solidFill>
                <a:effectLst/>
                <a:latin typeface="+mn-lt"/>
                <a:ea typeface="+mn-ea"/>
                <a:cs typeface="+mn-cs"/>
              </a:rPr>
              <a:t>RELU: Tầng kích hoạt. Thông qua hàm kích hoạt (</a:t>
            </a:r>
            <a:r>
              <a:rPr lang="vi-VN" sz="1200" b="0" i="1" kern="1200" dirty="0">
                <a:solidFill>
                  <a:schemeClr val="tx1"/>
                </a:solidFill>
                <a:effectLst/>
                <a:latin typeface="+mn-lt"/>
                <a:ea typeface="+mn-ea"/>
                <a:cs typeface="+mn-cs"/>
              </a:rPr>
              <a:t>activation function</a:t>
            </a:r>
            <a:r>
              <a:rPr lang="vi-VN" sz="1200" b="0" i="0" kern="1200" dirty="0">
                <a:solidFill>
                  <a:schemeClr val="tx1"/>
                </a:solidFill>
                <a:effectLst/>
                <a:latin typeface="+mn-lt"/>
                <a:ea typeface="+mn-ea"/>
                <a:cs typeface="+mn-cs"/>
              </a:rPr>
              <a:t>), thường là ReLU hoặc LeakyReLU để kích hoạt phi tuyến</a:t>
            </a:r>
          </a:p>
          <a:p>
            <a:r>
              <a:rPr lang="vi-VN" sz="1200" b="0" i="0" kern="1200" dirty="0">
                <a:solidFill>
                  <a:schemeClr val="tx1"/>
                </a:solidFill>
                <a:effectLst/>
                <a:latin typeface="+mn-lt"/>
                <a:ea typeface="+mn-ea"/>
                <a:cs typeface="+mn-cs"/>
              </a:rPr>
              <a:t>POOL: Tầng tổng hợp, thông thường là Max pooling hoặc có thể là Average pooling dùng để giảm chiều của ma trận đầu vào.</a:t>
            </a:r>
          </a:p>
          <a:p>
            <a:r>
              <a:rPr lang="vi-VN" sz="1200" b="0" i="0" kern="1200" dirty="0">
                <a:solidFill>
                  <a:schemeClr val="tx1"/>
                </a:solidFill>
                <a:effectLst/>
                <a:latin typeface="+mn-lt"/>
                <a:ea typeface="+mn-ea"/>
                <a:cs typeface="+mn-cs"/>
              </a:rPr>
              <a:t>FC: Tầng kết nối hoàn toàn. Thông thường tầng này nằm ở sau cùng và kết nối với các đơn vị đại diện cho nhóm phân loại.</a:t>
            </a:r>
            <a:br>
              <a:rPr lang="en-US"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Như vậy ta có thể thấy một mạng nơ ron tích chập về cơ bản có 3 quá trình khác nhau:</a:t>
            </a:r>
          </a:p>
          <a:p>
            <a:r>
              <a:rPr lang="vi-VN" sz="1200" b="0" i="0" kern="1200" dirty="0">
                <a:solidFill>
                  <a:schemeClr val="tx1"/>
                </a:solidFill>
                <a:effectLst/>
                <a:latin typeface="+mn-lt"/>
                <a:ea typeface="+mn-ea"/>
                <a:cs typeface="+mn-cs"/>
              </a:rPr>
              <a:t>Quá trình tích chập (convolution)</a:t>
            </a:r>
          </a:p>
          <a:p>
            <a:r>
              <a:rPr lang="vi-VN" sz="1200" b="0" i="0" kern="1200" dirty="0">
                <a:solidFill>
                  <a:schemeClr val="tx1"/>
                </a:solidFill>
                <a:effectLst/>
                <a:latin typeface="+mn-lt"/>
                <a:ea typeface="+mn-ea"/>
                <a:cs typeface="+mn-cs"/>
              </a:rPr>
              <a:t>Quá trình tổng hợp (max pooling):</a:t>
            </a:r>
            <a:endParaRPr lang="en-US" sz="1200" b="0" i="0" kern="1200" dirty="0">
              <a:solidFill>
                <a:schemeClr val="tx1"/>
              </a:solidFill>
              <a:effectLst/>
              <a:latin typeface="+mn-lt"/>
              <a:ea typeface="+mn-ea"/>
              <a:cs typeface="+mn-cs"/>
            </a:endParaRPr>
          </a:p>
          <a:p>
            <a:r>
              <a:rPr lang="vi-VN" sz="1200" b="0" i="0" kern="1200" dirty="0">
                <a:solidFill>
                  <a:schemeClr val="tx1"/>
                </a:solidFill>
                <a:effectLst/>
                <a:latin typeface="+mn-lt"/>
                <a:ea typeface="+mn-ea"/>
                <a:cs typeface="+mn-cs"/>
              </a:rPr>
              <a:t>Quá trình kết nối </a:t>
            </a:r>
            <a:r>
              <a:rPr lang="en-US" sz="1200" b="0" i="0" kern="1200" dirty="0" err="1">
                <a:solidFill>
                  <a:schemeClr val="tx1"/>
                </a:solidFill>
                <a:effectLst/>
                <a:latin typeface="+mn-lt"/>
                <a:ea typeface="+mn-ea"/>
                <a:cs typeface="+mn-cs"/>
              </a:rPr>
              <a:t>đầy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đủ</a:t>
            </a:r>
            <a:r>
              <a:rPr lang="en-US" sz="1200" b="0" i="0" kern="1200" baseline="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(fully connected)</a:t>
            </a:r>
          </a:p>
        </p:txBody>
      </p:sp>
      <p:sp>
        <p:nvSpPr>
          <p:cNvPr id="4" name="Slide Number Placeholder 3"/>
          <p:cNvSpPr>
            <a:spLocks noGrp="1"/>
          </p:cNvSpPr>
          <p:nvPr>
            <p:ph type="sldNum" sz="quarter" idx="10"/>
          </p:nvPr>
        </p:nvSpPr>
        <p:spPr/>
        <p:txBody>
          <a:bodyPr/>
          <a:lstStyle/>
          <a:p>
            <a:fld id="{1D5718DC-566C-4CCC-A85A-C8176947D730}" type="slidenum">
              <a:rPr lang="vi-VN" smtClean="0"/>
              <a:t>12</a:t>
            </a:fld>
            <a:endParaRPr lang="vi-VN"/>
          </a:p>
        </p:txBody>
      </p:sp>
    </p:spTree>
    <p:extLst>
      <p:ext uri="{BB962C8B-B14F-4D97-AF65-F5344CB8AC3E}">
        <p14:creationId xmlns:p14="http://schemas.microsoft.com/office/powerpoint/2010/main" val="198804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dirty="0">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24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35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100" b="0" strike="noStrike" spc="-1">
                <a:solidFill>
                  <a:srgbClr val="000000"/>
                </a:solidFill>
                <a:latin typeface="Calibri"/>
              </a:rPr>
              <a:t>Click to edit the outline text format</a:t>
            </a:r>
          </a:p>
          <a:p>
            <a:pPr marL="648000" lvl="1" indent="-243000">
              <a:spcBef>
                <a:spcPts val="851"/>
              </a:spcBef>
              <a:buClr>
                <a:srgbClr val="FFFFFF"/>
              </a:buClr>
              <a:buSzPct val="75000"/>
              <a:buFont typeface="Symbol" charset="2"/>
              <a:buChar char=""/>
            </a:pPr>
            <a:r>
              <a:rPr lang="en-US" sz="1500" b="0" strike="noStrike" spc="-1">
                <a:solidFill>
                  <a:srgbClr val="000000"/>
                </a:solidFill>
                <a:latin typeface="Calibri"/>
              </a:rPr>
              <a:t>Second Outline Level</a:t>
            </a:r>
          </a:p>
          <a:p>
            <a:pPr marL="972000" lvl="2" indent="-216000">
              <a:spcBef>
                <a:spcPts val="638"/>
              </a:spcBef>
              <a:buClr>
                <a:srgbClr val="FFFFFF"/>
              </a:buClr>
              <a:buSzPct val="45000"/>
              <a:buFont typeface="Wingdings" charset="2"/>
              <a:buChar char=""/>
            </a:pPr>
            <a:r>
              <a:rPr lang="en-US" sz="1350" b="0" strike="noStrike" spc="-1">
                <a:solidFill>
                  <a:srgbClr val="000000"/>
                </a:solidFill>
                <a:latin typeface="Calibri"/>
              </a:rPr>
              <a:t>Third Outline Level</a:t>
            </a:r>
          </a:p>
          <a:p>
            <a:pPr marL="1296000" lvl="3" indent="-162000">
              <a:spcBef>
                <a:spcPts val="425"/>
              </a:spcBef>
              <a:buClr>
                <a:srgbClr val="FFFFFF"/>
              </a:buClr>
              <a:buSzPct val="75000"/>
              <a:buFont typeface="Symbol" charset="2"/>
              <a:buChar char=""/>
            </a:pPr>
            <a:r>
              <a:rPr lang="en-US" sz="1350" b="0" strike="noStrike" spc="-1">
                <a:solidFill>
                  <a:srgbClr val="000000"/>
                </a:solidFill>
                <a:latin typeface="Calibri"/>
              </a:rPr>
              <a:t>Fourth Outline Level</a:t>
            </a:r>
          </a:p>
          <a:p>
            <a:pPr marL="1620000" lvl="4" indent="-162000">
              <a:spcBef>
                <a:spcPts val="212"/>
              </a:spcBef>
              <a:buClr>
                <a:srgbClr val="FFFFFF"/>
              </a:buClr>
              <a:buSzPct val="45000"/>
              <a:buFont typeface="Wingdings" charset="2"/>
              <a:buChar char=""/>
            </a:pPr>
            <a:r>
              <a:rPr lang="en-US" sz="1500" b="0" strike="noStrike" spc="-1">
                <a:solidFill>
                  <a:srgbClr val="000000"/>
                </a:solidFill>
                <a:latin typeface="Calibri"/>
              </a:rPr>
              <a:t>Fifth Outline Level</a:t>
            </a:r>
          </a:p>
          <a:p>
            <a:pPr marL="1944000" lvl="5" indent="-162000">
              <a:spcBef>
                <a:spcPts val="212"/>
              </a:spcBef>
              <a:buClr>
                <a:srgbClr val="FFFFFF"/>
              </a:buClr>
              <a:buSzPct val="45000"/>
              <a:buFont typeface="Wingdings" charset="2"/>
              <a:buChar char=""/>
            </a:pPr>
            <a:r>
              <a:rPr lang="en-US" sz="1500" b="0" strike="noStrike" spc="-1">
                <a:solidFill>
                  <a:srgbClr val="000000"/>
                </a:solidFill>
                <a:latin typeface="Calibri"/>
              </a:rPr>
              <a:t>Sixth Outline Level</a:t>
            </a:r>
          </a:p>
          <a:p>
            <a:pPr marL="2268000" lvl="6" indent="-162000">
              <a:spcBef>
                <a:spcPts val="212"/>
              </a:spcBef>
              <a:buClr>
                <a:srgbClr val="FFFFFF"/>
              </a:buClr>
              <a:buSzPct val="45000"/>
              <a:buFont typeface="Wingdings" charset="2"/>
              <a:buChar char=""/>
            </a:pPr>
            <a:r>
              <a:rPr lang="en-US" sz="15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432000" indent="-324000" algn="l" defTabSz="685800" rtl="0" eaLnBrk="1" latinLnBrk="0" hangingPunct="1">
        <a:lnSpc>
          <a:spcPct val="90000"/>
        </a:lnSpc>
        <a:spcBef>
          <a:spcPts val="1417"/>
        </a:spcBef>
        <a:buClr>
          <a:srgbClr val="FFFFFF"/>
        </a:buClr>
        <a:buSzPct val="45000"/>
        <a:buFont typeface="Wingdings"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35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Calibri"/>
              </a:rPr>
              <a:t>Click to edit the outline text format</a:t>
            </a:r>
          </a:p>
          <a:p>
            <a:pPr marL="648000" lvl="1" indent="-243000">
              <a:spcBef>
                <a:spcPts val="851"/>
              </a:spcBef>
              <a:buClr>
                <a:srgbClr val="000000"/>
              </a:buClr>
              <a:buSzPct val="75000"/>
              <a:buFont typeface="Symbol" charset="2"/>
              <a:buChar char=""/>
            </a:pPr>
            <a:r>
              <a:rPr lang="en-US" sz="1500" b="0" strike="noStrike" spc="-1">
                <a:solidFill>
                  <a:srgbClr val="000000"/>
                </a:solidFill>
                <a:latin typeface="Calibri"/>
              </a:rPr>
              <a:t>Second Outline Level</a:t>
            </a:r>
          </a:p>
          <a:p>
            <a:pPr marL="972000" lvl="2" indent="-216000">
              <a:spcBef>
                <a:spcPts val="638"/>
              </a:spcBef>
              <a:buClr>
                <a:srgbClr val="000000"/>
              </a:buClr>
              <a:buSzPct val="45000"/>
              <a:buFont typeface="Wingdings" charset="2"/>
              <a:buChar char=""/>
            </a:pPr>
            <a:r>
              <a:rPr lang="en-US" sz="1350" b="0" strike="noStrike" spc="-1">
                <a:solidFill>
                  <a:srgbClr val="000000"/>
                </a:solidFill>
                <a:latin typeface="Calibri"/>
              </a:rPr>
              <a:t>Third Outline Level</a:t>
            </a:r>
          </a:p>
          <a:p>
            <a:pPr marL="1296000" lvl="3" indent="-162000">
              <a:spcBef>
                <a:spcPts val="425"/>
              </a:spcBef>
              <a:buClr>
                <a:srgbClr val="000000"/>
              </a:buClr>
              <a:buSzPct val="75000"/>
              <a:buFont typeface="Symbol" charset="2"/>
              <a:buChar char=""/>
            </a:pPr>
            <a:r>
              <a:rPr lang="en-US" sz="1350" b="0" strike="noStrike" spc="-1">
                <a:solidFill>
                  <a:srgbClr val="000000"/>
                </a:solidFill>
                <a:latin typeface="Calibri"/>
              </a:rPr>
              <a:t>Fourth Outline Level</a:t>
            </a:r>
          </a:p>
          <a:p>
            <a:pPr marL="1620000" lvl="4" indent="-162000">
              <a:spcBef>
                <a:spcPts val="212"/>
              </a:spcBef>
              <a:buClr>
                <a:srgbClr val="000000"/>
              </a:buClr>
              <a:buSzPct val="45000"/>
              <a:buFont typeface="Wingdings" charset="2"/>
              <a:buChar char=""/>
            </a:pPr>
            <a:r>
              <a:rPr lang="en-US" sz="1500" b="0" strike="noStrike" spc="-1">
                <a:solidFill>
                  <a:srgbClr val="000000"/>
                </a:solidFill>
                <a:latin typeface="Calibri"/>
              </a:rPr>
              <a:t>Fifth Outline Level</a:t>
            </a:r>
          </a:p>
          <a:p>
            <a:pPr marL="1944000" lvl="5" indent="-162000">
              <a:spcBef>
                <a:spcPts val="212"/>
              </a:spcBef>
              <a:buClr>
                <a:srgbClr val="000000"/>
              </a:buClr>
              <a:buSzPct val="45000"/>
              <a:buFont typeface="Wingdings" charset="2"/>
              <a:buChar char=""/>
            </a:pPr>
            <a:r>
              <a:rPr lang="en-US" sz="1500" b="0" strike="noStrike" spc="-1">
                <a:solidFill>
                  <a:srgbClr val="000000"/>
                </a:solidFill>
                <a:latin typeface="Calibri"/>
              </a:rPr>
              <a:t>Sixth Outline Level</a:t>
            </a:r>
          </a:p>
          <a:p>
            <a:pPr marL="2268000" lvl="6" indent="-162000">
              <a:spcBef>
                <a:spcPts val="212"/>
              </a:spcBef>
              <a:buClr>
                <a:srgbClr val="000000"/>
              </a:buClr>
              <a:buSzPct val="45000"/>
              <a:buFont typeface="Wingdings" charset="2"/>
              <a:buChar char=""/>
            </a:pPr>
            <a:r>
              <a:rPr lang="en-US" sz="15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432000" indent="-324000" algn="l" defTabSz="685800" rtl="0" eaLnBrk="1" latinLnBrk="0" hangingPunct="1">
        <a:lnSpc>
          <a:spcPct val="90000"/>
        </a:lnSpc>
        <a:spcBef>
          <a:spcPts val="1417"/>
        </a:spcBef>
        <a:buClr>
          <a:srgbClr val="000000"/>
        </a:buClr>
        <a:buSzPct val="45000"/>
        <a:buFont typeface="Wingdings"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body"/>
          </p:nvPr>
        </p:nvSpPr>
        <p:spPr>
          <a:xfrm>
            <a:off x="338760" y="1058760"/>
            <a:ext cx="11514240" cy="490860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100" b="0" strike="noStrike" spc="-1">
                <a:solidFill>
                  <a:srgbClr val="000000"/>
                </a:solidFill>
                <a:latin typeface="Lato"/>
                <a:ea typeface="Lato"/>
              </a:rPr>
              <a:t>Click to edit Master text styles</a:t>
            </a:r>
            <a:endParaRPr lang="en-US" sz="2100" b="0" strike="noStrike" spc="-1">
              <a:solidFill>
                <a:srgbClr val="000000"/>
              </a:solidFill>
              <a:latin typeface="Calibri"/>
            </a:endParaRPr>
          </a:p>
          <a:p>
            <a:pPr marL="514350" lvl="1" indent="-171180">
              <a:lnSpc>
                <a:spcPct val="90000"/>
              </a:lnSpc>
              <a:spcBef>
                <a:spcPts val="374"/>
              </a:spcBef>
              <a:buClr>
                <a:srgbClr val="000000"/>
              </a:buClr>
              <a:buFont typeface="Arial"/>
              <a:buChar char="•"/>
            </a:pPr>
            <a:r>
              <a:rPr lang="en-US" sz="1800" b="0" strike="noStrike" spc="-1">
                <a:solidFill>
                  <a:srgbClr val="000000"/>
                </a:solidFill>
                <a:latin typeface="Lato"/>
                <a:ea typeface="Lato"/>
              </a:rPr>
              <a:t>Second level</a:t>
            </a:r>
            <a:endParaRPr lang="en-US" sz="1800" b="0" strike="noStrike" spc="-1">
              <a:solidFill>
                <a:srgbClr val="000000"/>
              </a:solidFill>
              <a:latin typeface="Calibri"/>
            </a:endParaRPr>
          </a:p>
          <a:p>
            <a:pPr marL="857250" lvl="2" indent="-171180">
              <a:lnSpc>
                <a:spcPct val="90000"/>
              </a:lnSpc>
              <a:spcBef>
                <a:spcPts val="374"/>
              </a:spcBef>
              <a:buClr>
                <a:srgbClr val="000000"/>
              </a:buClr>
              <a:buFont typeface="Arial"/>
              <a:buChar char="•"/>
            </a:pPr>
            <a:r>
              <a:rPr lang="en-US" sz="1500" b="0" strike="noStrike" spc="-1">
                <a:solidFill>
                  <a:srgbClr val="000000"/>
                </a:solidFill>
                <a:latin typeface="Lato"/>
                <a:ea typeface="Lato"/>
              </a:rPr>
              <a:t>Third level</a:t>
            </a:r>
            <a:endParaRPr lang="en-US" sz="1500" b="0" strike="noStrike" spc="-1">
              <a:solidFill>
                <a:srgbClr val="000000"/>
              </a:solidFill>
              <a:latin typeface="Calibri"/>
            </a:endParaRPr>
          </a:p>
          <a:p>
            <a:pPr marL="1200150" lvl="3" indent="-171180">
              <a:lnSpc>
                <a:spcPct val="90000"/>
              </a:lnSpc>
              <a:spcBef>
                <a:spcPts val="374"/>
              </a:spcBef>
              <a:buClr>
                <a:srgbClr val="000000"/>
              </a:buClr>
              <a:buFont typeface="Arial"/>
              <a:buChar char="•"/>
            </a:pPr>
            <a:r>
              <a:rPr lang="en-US" sz="1350" b="0" strike="noStrike" spc="-1">
                <a:solidFill>
                  <a:srgbClr val="000000"/>
                </a:solidFill>
                <a:latin typeface="Lato"/>
                <a:ea typeface="Lato"/>
              </a:rPr>
              <a:t>Fourth level</a:t>
            </a:r>
            <a:endParaRPr lang="en-US" sz="1350" b="0" strike="noStrike" spc="-1">
              <a:solidFill>
                <a:srgbClr val="000000"/>
              </a:solidFill>
              <a:latin typeface="Calibri"/>
            </a:endParaRPr>
          </a:p>
          <a:p>
            <a:pPr marL="1543050" lvl="4" indent="-171180">
              <a:lnSpc>
                <a:spcPct val="90000"/>
              </a:lnSpc>
              <a:spcBef>
                <a:spcPts val="374"/>
              </a:spcBef>
              <a:buClr>
                <a:srgbClr val="000000"/>
              </a:buClr>
              <a:buFont typeface="Arial"/>
              <a:buChar char="•"/>
            </a:pPr>
            <a:r>
              <a:rPr lang="en-US" sz="1350" b="0" strike="noStrike" spc="-1">
                <a:solidFill>
                  <a:srgbClr val="000000"/>
                </a:solidFill>
                <a:latin typeface="Lato"/>
                <a:ea typeface="Lato"/>
              </a:rPr>
              <a:t>Fifth level</a:t>
            </a:r>
            <a:endParaRPr lang="en-US" sz="1350" b="0" strike="noStrike" spc="-1">
              <a:solidFill>
                <a:srgbClr val="000000"/>
              </a:solidFill>
              <a:latin typeface="Calibri"/>
            </a:endParaRPr>
          </a:p>
        </p:txBody>
      </p:sp>
      <p:sp>
        <p:nvSpPr>
          <p:cNvPr id="77" name="PlaceHolder 2"/>
          <p:cNvSpPr>
            <a:spLocks noGrp="1"/>
          </p:cNvSpPr>
          <p:nvPr>
            <p:ph type="title"/>
          </p:nvPr>
        </p:nvSpPr>
        <p:spPr>
          <a:xfrm>
            <a:off x="338760" y="112680"/>
            <a:ext cx="11514240" cy="435600"/>
          </a:xfrm>
          <a:prstGeom prst="rect">
            <a:avLst/>
          </a:prstGeom>
        </p:spPr>
        <p:txBody>
          <a:bodyPr lIns="90000" tIns="45000" rIns="90000" bIns="45000">
            <a:noAutofit/>
          </a:bodyPr>
          <a:lstStyle/>
          <a:p>
            <a:pPr>
              <a:lnSpc>
                <a:spcPct val="90000"/>
              </a:lnSpc>
            </a:pPr>
            <a:r>
              <a:rPr lang="en-US" sz="2100" b="1" strike="noStrike" spc="-1">
                <a:solidFill>
                  <a:srgbClr val="FFFFFF"/>
                </a:solidFill>
                <a:latin typeface="Lato"/>
                <a:ea typeface="Lato"/>
              </a:rPr>
              <a:t>Title 1:……………………………………..</a:t>
            </a:r>
            <a:endParaRPr lang="en-US" sz="21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28600" indent="-228240" algn="l" defTabSz="685800" rtl="0" eaLnBrk="1" latinLnBrk="0" hangingPunct="1">
        <a:lnSpc>
          <a:spcPct val="90000"/>
        </a:lnSpc>
        <a:spcBef>
          <a:spcPts val="1001"/>
        </a:spcBef>
        <a:buClr>
          <a:srgbClr val="000000"/>
        </a:buClr>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35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Calibri"/>
              </a:rPr>
              <a:t>Click to edit the outline text format</a:t>
            </a:r>
          </a:p>
          <a:p>
            <a:pPr marL="648000" lvl="1" indent="-243000">
              <a:spcBef>
                <a:spcPts val="851"/>
              </a:spcBef>
              <a:buClr>
                <a:srgbClr val="000000"/>
              </a:buClr>
              <a:buSzPct val="75000"/>
              <a:buFont typeface="Symbol" charset="2"/>
              <a:buChar char=""/>
            </a:pPr>
            <a:r>
              <a:rPr lang="en-US" sz="1500" b="0" strike="noStrike" spc="-1">
                <a:solidFill>
                  <a:srgbClr val="000000"/>
                </a:solidFill>
                <a:latin typeface="Calibri"/>
              </a:rPr>
              <a:t>Second Outline Level</a:t>
            </a:r>
          </a:p>
          <a:p>
            <a:pPr marL="972000" lvl="2" indent="-216000">
              <a:spcBef>
                <a:spcPts val="638"/>
              </a:spcBef>
              <a:buClr>
                <a:srgbClr val="000000"/>
              </a:buClr>
              <a:buSzPct val="45000"/>
              <a:buFont typeface="Wingdings" charset="2"/>
              <a:buChar char=""/>
            </a:pPr>
            <a:r>
              <a:rPr lang="en-US" sz="1350" b="0" strike="noStrike" spc="-1">
                <a:solidFill>
                  <a:srgbClr val="000000"/>
                </a:solidFill>
                <a:latin typeface="Calibri"/>
              </a:rPr>
              <a:t>Third Outline Level</a:t>
            </a:r>
          </a:p>
          <a:p>
            <a:pPr marL="1296000" lvl="3" indent="-162000">
              <a:spcBef>
                <a:spcPts val="425"/>
              </a:spcBef>
              <a:buClr>
                <a:srgbClr val="000000"/>
              </a:buClr>
              <a:buSzPct val="75000"/>
              <a:buFont typeface="Symbol" charset="2"/>
              <a:buChar char=""/>
            </a:pPr>
            <a:r>
              <a:rPr lang="en-US" sz="1350" b="0" strike="noStrike" spc="-1">
                <a:solidFill>
                  <a:srgbClr val="000000"/>
                </a:solidFill>
                <a:latin typeface="Calibri"/>
              </a:rPr>
              <a:t>Fourth Outline Level</a:t>
            </a:r>
          </a:p>
          <a:p>
            <a:pPr marL="1620000" lvl="4" indent="-162000">
              <a:spcBef>
                <a:spcPts val="212"/>
              </a:spcBef>
              <a:buClr>
                <a:srgbClr val="000000"/>
              </a:buClr>
              <a:buSzPct val="45000"/>
              <a:buFont typeface="Wingdings" charset="2"/>
              <a:buChar char=""/>
            </a:pPr>
            <a:r>
              <a:rPr lang="en-US" sz="1500" b="0" strike="noStrike" spc="-1">
                <a:solidFill>
                  <a:srgbClr val="000000"/>
                </a:solidFill>
                <a:latin typeface="Calibri"/>
              </a:rPr>
              <a:t>Fifth Outline Level</a:t>
            </a:r>
          </a:p>
          <a:p>
            <a:pPr marL="1944000" lvl="5" indent="-162000">
              <a:spcBef>
                <a:spcPts val="212"/>
              </a:spcBef>
              <a:buClr>
                <a:srgbClr val="000000"/>
              </a:buClr>
              <a:buSzPct val="45000"/>
              <a:buFont typeface="Wingdings" charset="2"/>
              <a:buChar char=""/>
            </a:pPr>
            <a:r>
              <a:rPr lang="en-US" sz="1500" b="0" strike="noStrike" spc="-1">
                <a:solidFill>
                  <a:srgbClr val="000000"/>
                </a:solidFill>
                <a:latin typeface="Calibri"/>
              </a:rPr>
              <a:t>Sixth Outline Level</a:t>
            </a:r>
          </a:p>
          <a:p>
            <a:pPr marL="2268000" lvl="6" indent="-162000">
              <a:spcBef>
                <a:spcPts val="212"/>
              </a:spcBef>
              <a:buClr>
                <a:srgbClr val="000000"/>
              </a:buClr>
              <a:buSzPct val="45000"/>
              <a:buFont typeface="Wingdings" charset="2"/>
              <a:buChar char=""/>
            </a:pPr>
            <a:r>
              <a:rPr lang="en-US" sz="15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432000" indent="-324000" algn="l" defTabSz="685800" rtl="0" eaLnBrk="1" latinLnBrk="0" hangingPunct="1">
        <a:lnSpc>
          <a:spcPct val="90000"/>
        </a:lnSpc>
        <a:spcBef>
          <a:spcPts val="1417"/>
        </a:spcBef>
        <a:buClr>
          <a:srgbClr val="000000"/>
        </a:buClr>
        <a:buSzPct val="45000"/>
        <a:buFont typeface="Wingdings"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vi-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5.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5201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 BỘ DỮ LIỆU (DATASET)</a:t>
            </a:r>
          </a:p>
        </p:txBody>
      </p:sp>
      <p:sp>
        <p:nvSpPr>
          <p:cNvPr id="3" name="TextBox 2">
            <a:extLst>
              <a:ext uri="{FF2B5EF4-FFF2-40B4-BE49-F238E27FC236}">
                <a16:creationId xmlns:a16="http://schemas.microsoft.com/office/drawing/2014/main" id="{A3842523-7C9B-C9CE-30CE-EC56E4D8D55D}"/>
              </a:ext>
            </a:extLst>
          </p:cNvPr>
          <p:cNvSpPr txBox="1"/>
          <p:nvPr/>
        </p:nvSpPr>
        <p:spPr>
          <a:xfrm>
            <a:off x="443948" y="956934"/>
            <a:ext cx="648335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Tiền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(data pre-processing)</a:t>
            </a:r>
          </a:p>
        </p:txBody>
      </p:sp>
      <p:sp>
        <p:nvSpPr>
          <p:cNvPr id="5" name="TextBox 4">
            <a:extLst>
              <a:ext uri="{FF2B5EF4-FFF2-40B4-BE49-F238E27FC236}">
                <a16:creationId xmlns:a16="http://schemas.microsoft.com/office/drawing/2014/main" id="{A3842523-7C9B-C9CE-30CE-EC56E4D8D55D}"/>
              </a:ext>
            </a:extLst>
          </p:cNvPr>
          <p:cNvSpPr txBox="1"/>
          <p:nvPr/>
        </p:nvSpPr>
        <p:spPr>
          <a:xfrm>
            <a:off x="520149" y="1668134"/>
            <a:ext cx="11299318" cy="430887"/>
          </a:xfrm>
          <a:prstGeom prst="rect">
            <a:avLst/>
          </a:prstGeom>
          <a:noFill/>
        </p:spPr>
        <p:txBody>
          <a:bodyPr wrap="square">
            <a:spAutoFit/>
          </a:bodyPr>
          <a:lstStyle/>
          <a:p>
            <a:pPr marL="342900" indent="-342900">
              <a:buFont typeface="Wingdings" pitchFamily="2" charset="2"/>
              <a:buChar char="Ø"/>
            </a:pPr>
            <a:r>
              <a:rPr lang="en-US" sz="2200" dirty="0" err="1">
                <a:latin typeface="Times New Roman" panose="02020603050405020304" pitchFamily="18" charset="0"/>
                <a:cs typeface="Times New Roman" panose="02020603050405020304" pitchFamily="18" charset="0"/>
              </a:rPr>
              <a:t>Gán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image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img_data_list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target_column</a:t>
            </a:r>
            <a:r>
              <a:rPr lang="en-US" sz="2200" dirty="0">
                <a:latin typeface="Times New Roman" panose="02020603050405020304" pitchFamily="18" charset="0"/>
                <a:cs typeface="Times New Roman" panose="02020603050405020304" pitchFamily="18" charset="0"/>
              </a:rPr>
              <a:t>)</a:t>
            </a:r>
          </a:p>
        </p:txBody>
      </p:sp>
      <p:pic>
        <p:nvPicPr>
          <p:cNvPr id="2050" name="Picture 2" descr="C:\Users\TOANPV\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697" y="2500313"/>
            <a:ext cx="1514475" cy="185737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3842523-7C9B-C9CE-30CE-EC56E4D8D55D}"/>
              </a:ext>
            </a:extLst>
          </p:cNvPr>
          <p:cNvSpPr txBox="1"/>
          <p:nvPr/>
        </p:nvSpPr>
        <p:spPr>
          <a:xfrm>
            <a:off x="740282" y="4453667"/>
            <a:ext cx="1901318" cy="830997"/>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Folder </a:t>
            </a:r>
            <a:r>
              <a:rPr lang="en-US" sz="1200" dirty="0" err="1">
                <a:latin typeface="Times New Roman" panose="02020603050405020304" pitchFamily="18" charset="0"/>
                <a:cs typeface="Times New Roman" panose="02020603050405020304" pitchFamily="18" charset="0"/>
              </a:rPr>
              <a:t>Bulging_Eyes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chứa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ảnh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mắt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bệnh</a:t>
            </a:r>
            <a:r>
              <a:rPr lang="en-US" sz="1200" dirty="0">
                <a:latin typeface="Times New Roman" panose="02020603050405020304" pitchFamily="18" charset="0"/>
                <a:cs typeface="Times New Roman" panose="02020603050405020304" pitchFamily="18" charset="0"/>
              </a:rPr>
              <a:t> Bulging: Bulging_Eyes_1, Bulging_Eyes_2,…</a:t>
            </a:r>
          </a:p>
        </p:txBody>
      </p:sp>
      <p:sp>
        <p:nvSpPr>
          <p:cNvPr id="4" name="Right Arrow 3"/>
          <p:cNvSpPr/>
          <p:nvPr/>
        </p:nvSpPr>
        <p:spPr>
          <a:xfrm>
            <a:off x="4576233" y="3429000"/>
            <a:ext cx="973667" cy="228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44574901"/>
              </p:ext>
            </p:extLst>
          </p:nvPr>
        </p:nvGraphicFramePr>
        <p:xfrm>
          <a:off x="5765248" y="2440093"/>
          <a:ext cx="2218819" cy="2225040"/>
        </p:xfrm>
        <a:graphic>
          <a:graphicData uri="http://schemas.openxmlformats.org/drawingml/2006/table">
            <a:tbl>
              <a:tblPr firstRow="1" bandRow="1">
                <a:tableStyleId>{5C22544A-7EE6-4342-B048-85BDC9FD1C3A}</a:tableStyleId>
              </a:tblPr>
              <a:tblGrid>
                <a:gridCol w="1152019">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a:txBody>
                    <a:bodyPr/>
                    <a:lstStyle/>
                    <a:p>
                      <a:r>
                        <a:rPr lang="en-US" sz="1100" b="0" baseline="0" dirty="0" err="1">
                          <a:solidFill>
                            <a:schemeClr val="tx1"/>
                          </a:solidFill>
                          <a:latin typeface="Times New Roman" panose="02020603050405020304" pitchFamily="18" charset="0"/>
                          <a:cs typeface="Times New Roman" panose="02020603050405020304" pitchFamily="18" charset="0"/>
                        </a:rPr>
                        <a:t>img_data_list</a:t>
                      </a:r>
                      <a:r>
                        <a:rPr lang="en-US" sz="1100" b="0" baseline="0" dirty="0">
                          <a:solidFill>
                            <a:schemeClr val="tx1"/>
                          </a:solidFill>
                          <a:latin typeface="Times New Roman" panose="02020603050405020304" pitchFamily="18" charset="0"/>
                          <a:cs typeface="Times New Roman" panose="02020603050405020304" pitchFamily="18" charset="0"/>
                        </a:rPr>
                        <a:t> </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baseline="0" dirty="0" err="1">
                          <a:solidFill>
                            <a:schemeClr val="tx1"/>
                          </a:solidFill>
                          <a:latin typeface="Times New Roman" panose="02020603050405020304" pitchFamily="18" charset="0"/>
                          <a:cs typeface="Times New Roman" panose="02020603050405020304" pitchFamily="18" charset="0"/>
                        </a:rPr>
                        <a:t>target_column</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100" b="0" baseline="0" dirty="0">
                          <a:solidFill>
                            <a:schemeClr val="tx1"/>
                          </a:solidFill>
                          <a:latin typeface="Times New Roman" panose="02020603050405020304" pitchFamily="18" charset="0"/>
                          <a:cs typeface="Times New Roman" panose="02020603050405020304" pitchFamily="18" charset="0"/>
                        </a:rPr>
                        <a:t>Bulging_Eyes_1</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Bulging_Eyes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100" b="0" baseline="0" dirty="0">
                          <a:solidFill>
                            <a:schemeClr val="tx1"/>
                          </a:solidFill>
                          <a:latin typeface="Times New Roman" panose="02020603050405020304" pitchFamily="18" charset="0"/>
                          <a:cs typeface="Times New Roman" panose="02020603050405020304" pitchFamily="18" charset="0"/>
                        </a:rPr>
                        <a:t>Bulging_Eyes_2</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Bulging_Eyes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100" b="0" baseline="0" dirty="0">
                          <a:solidFill>
                            <a:schemeClr val="tx1"/>
                          </a:solidFill>
                          <a:latin typeface="Times New Roman" panose="02020603050405020304" pitchFamily="18" charset="0"/>
                          <a:cs typeface="Times New Roman" panose="02020603050405020304" pitchFamily="18" charset="0"/>
                        </a:rPr>
                        <a:t>Bulging_Eyes_3</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Bulging_Eyes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100" b="0" baseline="0" dirty="0">
                          <a:solidFill>
                            <a:schemeClr val="tx1"/>
                          </a:solidFill>
                          <a:latin typeface="Times New Roman" panose="02020603050405020304" pitchFamily="18" charset="0"/>
                          <a:cs typeface="Times New Roman" panose="02020603050405020304" pitchFamily="18" charset="0"/>
                        </a:rPr>
                        <a:t>Bulging_Eyes_4</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Bulging_Eyes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US" sz="1100" b="0" baseline="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Bulging_Eyes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2051" name="Picture 3" descr="C:\Users\TOANPV\Deskto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0567" y="2500313"/>
            <a:ext cx="1447800" cy="185737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3842523-7C9B-C9CE-30CE-EC56E4D8D55D}"/>
              </a:ext>
            </a:extLst>
          </p:cNvPr>
          <p:cNvSpPr txBox="1"/>
          <p:nvPr/>
        </p:nvSpPr>
        <p:spPr>
          <a:xfrm>
            <a:off x="2734964" y="4470801"/>
            <a:ext cx="1901318" cy="830997"/>
          </a:xfrm>
          <a:prstGeom prst="rect">
            <a:avLst/>
          </a:prstGeom>
          <a:noFill/>
        </p:spPr>
        <p:txBody>
          <a:bodyPr wrap="square">
            <a:spAutoFit/>
          </a:bodyPr>
          <a:lstStyle/>
          <a:p>
            <a:pPr algn="ctr"/>
            <a:r>
              <a:rPr lang="en-US" sz="1200" dirty="0">
                <a:latin typeface="Times New Roman" panose="02020603050405020304" pitchFamily="18" charset="0"/>
                <a:cs typeface="Times New Roman" panose="02020603050405020304" pitchFamily="18" charset="0"/>
              </a:rPr>
              <a:t>Folder </a:t>
            </a:r>
            <a:r>
              <a:rPr lang="en-US" sz="1200" dirty="0" err="1">
                <a:latin typeface="Times New Roman" panose="02020603050405020304" pitchFamily="18" charset="0"/>
                <a:cs typeface="Times New Roman" panose="02020603050405020304" pitchFamily="18" charset="0"/>
              </a:rPr>
              <a:t>Crossed_Eyes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chứa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ảnh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mắt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bị</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bệnh</a:t>
            </a:r>
            <a:r>
              <a:rPr lang="en-US" sz="1200" dirty="0">
                <a:latin typeface="Times New Roman" panose="02020603050405020304" pitchFamily="18" charset="0"/>
                <a:cs typeface="Times New Roman" panose="02020603050405020304" pitchFamily="18" charset="0"/>
              </a:rPr>
              <a:t> Crossed: Crossed_Eyes_1, Crossed_Eyes_2,…</a:t>
            </a:r>
          </a:p>
        </p:txBody>
      </p:sp>
      <p:graphicFrame>
        <p:nvGraphicFramePr>
          <p:cNvPr id="26" name="Table 25"/>
          <p:cNvGraphicFramePr>
            <a:graphicFrameLocks noGrp="1"/>
          </p:cNvGraphicFramePr>
          <p:nvPr>
            <p:extLst>
              <p:ext uri="{D42A27DB-BD31-4B8C-83A1-F6EECF244321}">
                <p14:modId xmlns:p14="http://schemas.microsoft.com/office/powerpoint/2010/main" val="4196311526"/>
              </p:ext>
            </p:extLst>
          </p:nvPr>
        </p:nvGraphicFramePr>
        <p:xfrm>
          <a:off x="8398382" y="2430780"/>
          <a:ext cx="2218819" cy="2225040"/>
        </p:xfrm>
        <a:graphic>
          <a:graphicData uri="http://schemas.openxmlformats.org/drawingml/2006/table">
            <a:tbl>
              <a:tblPr firstRow="1" bandRow="1">
                <a:tableStyleId>{5C22544A-7EE6-4342-B048-85BDC9FD1C3A}</a:tableStyleId>
              </a:tblPr>
              <a:tblGrid>
                <a:gridCol w="1152019">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370840">
                <a:tc>
                  <a:txBody>
                    <a:bodyPr/>
                    <a:lstStyle/>
                    <a:p>
                      <a:r>
                        <a:rPr lang="en-US" sz="1100" b="0" baseline="0" dirty="0" err="1">
                          <a:solidFill>
                            <a:schemeClr val="tx1"/>
                          </a:solidFill>
                          <a:latin typeface="Times New Roman" panose="02020603050405020304" pitchFamily="18" charset="0"/>
                          <a:cs typeface="Times New Roman" panose="02020603050405020304" pitchFamily="18" charset="0"/>
                        </a:rPr>
                        <a:t>img_data_list</a:t>
                      </a:r>
                      <a:r>
                        <a:rPr lang="en-US" sz="1100" b="0" baseline="0" dirty="0">
                          <a:solidFill>
                            <a:schemeClr val="tx1"/>
                          </a:solidFill>
                          <a:latin typeface="Times New Roman" panose="02020603050405020304" pitchFamily="18" charset="0"/>
                          <a:cs typeface="Times New Roman" panose="02020603050405020304" pitchFamily="18" charset="0"/>
                        </a:rPr>
                        <a:t> </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b="0" baseline="0" dirty="0" err="1">
                          <a:solidFill>
                            <a:schemeClr val="tx1"/>
                          </a:solidFill>
                          <a:latin typeface="Times New Roman" panose="02020603050405020304" pitchFamily="18" charset="0"/>
                          <a:cs typeface="Times New Roman" panose="02020603050405020304" pitchFamily="18" charset="0"/>
                        </a:rPr>
                        <a:t>target_column</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1100" dirty="0">
                          <a:latin typeface="Times New Roman" panose="02020603050405020304" pitchFamily="18" charset="0"/>
                          <a:cs typeface="Times New Roman" panose="02020603050405020304" pitchFamily="18" charset="0"/>
                        </a:rPr>
                        <a:t>Crossed_Eyes_1</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Crossed_Eyes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1100" dirty="0">
                          <a:latin typeface="Times New Roman" panose="02020603050405020304" pitchFamily="18" charset="0"/>
                          <a:cs typeface="Times New Roman" panose="02020603050405020304" pitchFamily="18" charset="0"/>
                        </a:rPr>
                        <a:t>Crossed_Eyes_2</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Crossed_Eyes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1100" dirty="0">
                          <a:latin typeface="Times New Roman" panose="02020603050405020304" pitchFamily="18" charset="0"/>
                          <a:cs typeface="Times New Roman" panose="02020603050405020304" pitchFamily="18" charset="0"/>
                        </a:rPr>
                        <a:t>Crossed_Eyes_3</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Crossed_Eyes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sz="1100" dirty="0">
                          <a:latin typeface="Times New Roman" panose="02020603050405020304" pitchFamily="18" charset="0"/>
                          <a:cs typeface="Times New Roman" panose="02020603050405020304" pitchFamily="18" charset="0"/>
                        </a:rPr>
                        <a:t>Crossed_Eyes_4</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Crossed_Eyes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r>
                        <a:rPr lang="en-US" sz="1100" b="0" baseline="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100" dirty="0" err="1">
                          <a:latin typeface="Times New Roman" panose="02020603050405020304" pitchFamily="18" charset="0"/>
                          <a:cs typeface="Times New Roman" panose="02020603050405020304" pitchFamily="18" charset="0"/>
                        </a:rPr>
                        <a:t>Crossed_Eyes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4314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5201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 BỘ DỮ LIỆU (DATASET)</a:t>
            </a:r>
          </a:p>
        </p:txBody>
      </p:sp>
      <p:sp>
        <p:nvSpPr>
          <p:cNvPr id="3" name="TextBox 2">
            <a:extLst>
              <a:ext uri="{FF2B5EF4-FFF2-40B4-BE49-F238E27FC236}">
                <a16:creationId xmlns:a16="http://schemas.microsoft.com/office/drawing/2014/main" id="{A3842523-7C9B-C9CE-30CE-EC56E4D8D55D}"/>
              </a:ext>
            </a:extLst>
          </p:cNvPr>
          <p:cNvSpPr txBox="1"/>
          <p:nvPr/>
        </p:nvSpPr>
        <p:spPr>
          <a:xfrm>
            <a:off x="443948" y="956934"/>
            <a:ext cx="648335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Tiền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(data pre-processing)</a:t>
            </a:r>
          </a:p>
        </p:txBody>
      </p:sp>
      <p:sp>
        <p:nvSpPr>
          <p:cNvPr id="5" name="TextBox 4">
            <a:extLst>
              <a:ext uri="{FF2B5EF4-FFF2-40B4-BE49-F238E27FC236}">
                <a16:creationId xmlns:a16="http://schemas.microsoft.com/office/drawing/2014/main" id="{A3842523-7C9B-C9CE-30CE-EC56E4D8D55D}"/>
              </a:ext>
            </a:extLst>
          </p:cNvPr>
          <p:cNvSpPr txBox="1"/>
          <p:nvPr/>
        </p:nvSpPr>
        <p:spPr>
          <a:xfrm>
            <a:off x="520149" y="1668134"/>
            <a:ext cx="4661451" cy="430887"/>
          </a:xfrm>
          <a:prstGeom prst="rect">
            <a:avLst/>
          </a:prstGeom>
          <a:noFill/>
        </p:spPr>
        <p:txBody>
          <a:bodyPr wrap="square">
            <a:spAutoFit/>
          </a:bodyPr>
          <a:lstStyle/>
          <a:p>
            <a:pPr marL="342900" indent="-342900">
              <a:buFont typeface="Wingdings" pitchFamily="2" charset="2"/>
              <a:buChar char="Ø"/>
            </a:pPr>
            <a:r>
              <a:rPr lang="en-US" sz="2200" dirty="0" err="1">
                <a:latin typeface="Times New Roman" panose="02020603050405020304" pitchFamily="18" charset="0"/>
                <a:cs typeface="Times New Roman" panose="02020603050405020304" pitchFamily="18" charset="0"/>
              </a:rPr>
              <a:t>Chuyển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đổi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nhãn</a:t>
            </a:r>
            <a:r>
              <a:rPr lang="en-US" sz="2200" dirty="0">
                <a:latin typeface="Times New Roman" panose="02020603050405020304" pitchFamily="18" charset="0"/>
                <a:cs typeface="Times New Roman" panose="02020603050405020304" pitchFamily="18" charset="0"/>
              </a:rPr>
              <a:t> sang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p>
        </p:txBody>
      </p:sp>
      <p:graphicFrame>
        <p:nvGraphicFramePr>
          <p:cNvPr id="12" name="Table 11"/>
          <p:cNvGraphicFramePr>
            <a:graphicFrameLocks noGrp="1"/>
          </p:cNvGraphicFramePr>
          <p:nvPr>
            <p:extLst>
              <p:ext uri="{D42A27DB-BD31-4B8C-83A1-F6EECF244321}">
                <p14:modId xmlns:p14="http://schemas.microsoft.com/office/powerpoint/2010/main" val="1455986530"/>
              </p:ext>
            </p:extLst>
          </p:nvPr>
        </p:nvGraphicFramePr>
        <p:xfrm>
          <a:off x="2480182" y="2485813"/>
          <a:ext cx="1592285" cy="2225040"/>
        </p:xfrm>
        <a:graphic>
          <a:graphicData uri="http://schemas.openxmlformats.org/drawingml/2006/table">
            <a:tbl>
              <a:tblPr firstRow="1" bandRow="1">
                <a:tableStyleId>{5C22544A-7EE6-4342-B048-85BDC9FD1C3A}</a:tableStyleId>
              </a:tblPr>
              <a:tblGrid>
                <a:gridCol w="1592285">
                  <a:extLst>
                    <a:ext uri="{9D8B030D-6E8A-4147-A177-3AD203B41FA5}">
                      <a16:colId xmlns:a16="http://schemas.microsoft.com/office/drawing/2014/main" val="20000"/>
                    </a:ext>
                  </a:extLst>
                </a:gridCol>
              </a:tblGrid>
              <a:tr h="370840">
                <a:tc>
                  <a:txBody>
                    <a:bodyPr/>
                    <a:lstStyle/>
                    <a:p>
                      <a:pPr algn="ctr"/>
                      <a:r>
                        <a:rPr lang="en-US" sz="1100" b="1" baseline="0" dirty="0">
                          <a:solidFill>
                            <a:schemeClr val="tx1"/>
                          </a:solidFill>
                          <a:latin typeface="Times New Roman" panose="02020603050405020304" pitchFamily="18" charset="0"/>
                          <a:cs typeface="Times New Roman" panose="02020603050405020304" pitchFamily="18" charset="0"/>
                        </a:rPr>
                        <a:t>TARGET_COLUMN</a:t>
                      </a:r>
                      <a:endParaRPr lang="en-US" sz="1100" b="1"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1100" dirty="0" err="1">
                          <a:latin typeface="Times New Roman" panose="02020603050405020304" pitchFamily="18" charset="0"/>
                          <a:cs typeface="Times New Roman" panose="02020603050405020304" pitchFamily="18" charset="0"/>
                        </a:rPr>
                        <a:t>Bulging_Eyes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1100" dirty="0">
                          <a:latin typeface="Times New Roman" panose="02020603050405020304" pitchFamily="18" charset="0"/>
                          <a:cs typeface="Times New Roman" panose="02020603050405020304" pitchFamily="18" charset="0"/>
                        </a:rPr>
                        <a:t>Cataracts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1100" dirty="0" err="1">
                          <a:latin typeface="Times New Roman" panose="02020603050405020304" pitchFamily="18" charset="0"/>
                          <a:cs typeface="Times New Roman" panose="02020603050405020304" pitchFamily="18" charset="0"/>
                        </a:rPr>
                        <a:t>Crossed_Eyes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1100" dirty="0">
                          <a:latin typeface="Times New Roman" panose="02020603050405020304" pitchFamily="18" charset="0"/>
                          <a:cs typeface="Times New Roman" panose="02020603050405020304" pitchFamily="18" charset="0"/>
                        </a:rPr>
                        <a:t>Glaucoma</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1100" dirty="0">
                          <a:latin typeface="Times New Roman" panose="02020603050405020304" pitchFamily="18" charset="0"/>
                          <a:cs typeface="Times New Roman" panose="02020603050405020304" pitchFamily="18" charset="0"/>
                        </a:rPr>
                        <a:t>Uveitis</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76284698"/>
              </p:ext>
            </p:extLst>
          </p:nvPr>
        </p:nvGraphicFramePr>
        <p:xfrm>
          <a:off x="6764315" y="2465493"/>
          <a:ext cx="1592285" cy="2225040"/>
        </p:xfrm>
        <a:graphic>
          <a:graphicData uri="http://schemas.openxmlformats.org/drawingml/2006/table">
            <a:tbl>
              <a:tblPr firstRow="1" bandRow="1">
                <a:tableStyleId>{5C22544A-7EE6-4342-B048-85BDC9FD1C3A}</a:tableStyleId>
              </a:tblPr>
              <a:tblGrid>
                <a:gridCol w="1592285">
                  <a:extLst>
                    <a:ext uri="{9D8B030D-6E8A-4147-A177-3AD203B41FA5}">
                      <a16:colId xmlns:a16="http://schemas.microsoft.com/office/drawing/2014/main" val="20000"/>
                    </a:ext>
                  </a:extLst>
                </a:gridCol>
              </a:tblGrid>
              <a:tr h="370840">
                <a:tc>
                  <a:txBody>
                    <a:bodyPr/>
                    <a:lstStyle/>
                    <a:p>
                      <a:pPr algn="ctr"/>
                      <a:r>
                        <a:rPr lang="en-US" sz="1100" b="1" baseline="0" dirty="0">
                          <a:solidFill>
                            <a:schemeClr val="tx1"/>
                          </a:solidFill>
                          <a:latin typeface="Times New Roman" panose="02020603050405020304" pitchFamily="18" charset="0"/>
                          <a:cs typeface="Times New Roman" panose="02020603050405020304" pitchFamily="18" charset="0"/>
                        </a:rPr>
                        <a:t>TARGET_COLUMN</a:t>
                      </a:r>
                      <a:endParaRPr lang="en-US" sz="1100" b="1"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1100" dirty="0">
                          <a:latin typeface="Times New Roman" panose="02020603050405020304" pitchFamily="18" charset="0"/>
                          <a:cs typeface="Times New Roman" panose="02020603050405020304" pitchFamily="18" charset="0"/>
                        </a:rPr>
                        <a:t>0</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1100" b="0" baseline="0" dirty="0">
                          <a:solidFill>
                            <a:schemeClr val="dk1"/>
                          </a:solidFill>
                          <a:latin typeface="Times New Roman" panose="02020603050405020304" pitchFamily="18" charset="0"/>
                          <a:cs typeface="Times New Roman" panose="02020603050405020304" pitchFamily="18" charset="0"/>
                        </a:rPr>
                        <a:t>1</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1100" dirty="0">
                          <a:latin typeface="Times New Roman" panose="02020603050405020304" pitchFamily="18" charset="0"/>
                          <a:cs typeface="Times New Roman" panose="02020603050405020304" pitchFamily="18" charset="0"/>
                        </a:rPr>
                        <a:t>2</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1100" dirty="0">
                          <a:latin typeface="Times New Roman" panose="02020603050405020304" pitchFamily="18" charset="0"/>
                          <a:cs typeface="Times New Roman" panose="02020603050405020304" pitchFamily="18" charset="0"/>
                        </a:rPr>
                        <a:t>3</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1100" dirty="0">
                          <a:latin typeface="Times New Roman" panose="02020603050405020304" pitchFamily="18" charset="0"/>
                          <a:cs typeface="Times New Roman" panose="02020603050405020304" pitchFamily="18" charset="0"/>
                        </a:rPr>
                        <a:t>4</a:t>
                      </a:r>
                      <a:endParaRPr lang="en-US" sz="1100" b="0" baseline="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cxnSp>
        <p:nvCxnSpPr>
          <p:cNvPr id="7" name="Straight Arrow Connector 6"/>
          <p:cNvCxnSpPr/>
          <p:nvPr/>
        </p:nvCxnSpPr>
        <p:spPr>
          <a:xfrm>
            <a:off x="4453467" y="3598333"/>
            <a:ext cx="1998133" cy="0"/>
          </a:xfrm>
          <a:prstGeom prst="straightConnector1">
            <a:avLst/>
          </a:prstGeom>
          <a:ln cmpd="thickThi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3842523-7C9B-C9CE-30CE-EC56E4D8D55D}"/>
              </a:ext>
            </a:extLst>
          </p:cNvPr>
          <p:cNvSpPr txBox="1"/>
          <p:nvPr/>
        </p:nvSpPr>
        <p:spPr>
          <a:xfrm>
            <a:off x="4580467" y="3299084"/>
            <a:ext cx="2065866" cy="238527"/>
          </a:xfrm>
          <a:prstGeom prst="rect">
            <a:avLst/>
          </a:prstGeom>
          <a:noFill/>
        </p:spPr>
        <p:txBody>
          <a:bodyPr wrap="square">
            <a:spAutoFit/>
          </a:bodyPr>
          <a:lstStyle/>
          <a:p>
            <a:r>
              <a:rPr lang="en-US" sz="950" i="1" dirty="0" err="1"/>
              <a:t>sklearn.preprocessing.LabelEncoder</a:t>
            </a:r>
            <a:endParaRPr lang="en-US" sz="950" i="1" dirty="0"/>
          </a:p>
        </p:txBody>
      </p:sp>
      <p:pic>
        <p:nvPicPr>
          <p:cNvPr id="3075" name="Picture 3" descr="C:\Users\TOANPV\Desktop\pack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4146" y="3299084"/>
            <a:ext cx="242739" cy="214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7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III. MÔ HÌNH HỌC SÂU</a:t>
            </a:r>
          </a:p>
        </p:txBody>
      </p:sp>
      <p:sp>
        <p:nvSpPr>
          <p:cNvPr id="5" name="TextBox 4">
            <a:extLst>
              <a:ext uri="{FF2B5EF4-FFF2-40B4-BE49-F238E27FC236}">
                <a16:creationId xmlns:a16="http://schemas.microsoft.com/office/drawing/2014/main" id="{7B9F7F8B-0C17-9F94-3855-5754CCACCCC2}"/>
              </a:ext>
            </a:extLst>
          </p:cNvPr>
          <p:cNvSpPr txBox="1"/>
          <p:nvPr/>
        </p:nvSpPr>
        <p:spPr>
          <a:xfrm>
            <a:off x="3102481" y="4917748"/>
            <a:ext cx="6093822" cy="307777"/>
          </a:xfrm>
          <a:prstGeom prst="rect">
            <a:avLst/>
          </a:prstGeom>
          <a:noFill/>
        </p:spPr>
        <p:txBody>
          <a:bodyPr wrap="square">
            <a:spAutoFit/>
          </a:bodyPr>
          <a:lstStyle/>
          <a:p>
            <a:pPr algn="ctr"/>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 </a:t>
            </a:r>
            <a:r>
              <a:rPr lang="en-US" sz="1400" i="1" dirty="0" err="1">
                <a:latin typeface="Times New Roman" panose="02020603050405020304" pitchFamily="18" charset="0"/>
                <a:cs typeface="Times New Roman" panose="02020603050405020304" pitchFamily="18" charset="0"/>
              </a:rPr>
              <a:t>Sơ</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đồ</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tổng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quát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mạng</a:t>
            </a:r>
            <a:r>
              <a:rPr lang="en-US" sz="1400" i="1" dirty="0">
                <a:latin typeface="Times New Roman" panose="02020603050405020304" pitchFamily="18" charset="0"/>
                <a:cs typeface="Times New Roman" panose="02020603050405020304" pitchFamily="18" charset="0"/>
              </a:rPr>
              <a:t> CNN</a:t>
            </a:r>
            <a:endParaRPr lang="vi-VN" sz="14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B9F7F8B-0C17-9F94-3855-5754CCACCCC2}"/>
              </a:ext>
            </a:extLst>
          </p:cNvPr>
          <p:cNvSpPr txBox="1"/>
          <p:nvPr/>
        </p:nvSpPr>
        <p:spPr>
          <a:xfrm>
            <a:off x="443947" y="996202"/>
            <a:ext cx="7303053" cy="430887"/>
          </a:xfrm>
          <a:prstGeom prst="rect">
            <a:avLst/>
          </a:prstGeom>
          <a:noFill/>
        </p:spPr>
        <p:txBody>
          <a:bodyPr wrap="square">
            <a:spAutoFit/>
          </a:bodyPr>
          <a:lstStyle/>
          <a:p>
            <a:r>
              <a:rPr lang="en-US" sz="2200" b="1" dirty="0" err="1"/>
              <a:t>Mạng</a:t>
            </a:r>
            <a:r>
              <a:rPr lang="en-US" sz="2200" b="1" dirty="0"/>
              <a:t> </a:t>
            </a:r>
            <a:r>
              <a:rPr lang="vi-VN" sz="2200" b="1" dirty="0"/>
              <a:t>Nơ-ron Tích chập (Convolutional Neural Network)</a:t>
            </a:r>
            <a:endParaRPr lang="vi-VN" sz="22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13" y="2233613"/>
            <a:ext cx="71151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2936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III. MÔ HÌNH HỌC SÂU</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7" y="996202"/>
            <a:ext cx="7303053" cy="430887"/>
          </a:xfrm>
          <a:prstGeom prst="rect">
            <a:avLst/>
          </a:prstGeom>
          <a:noFill/>
        </p:spPr>
        <p:txBody>
          <a:bodyPr wrap="square">
            <a:spAutoFit/>
          </a:bodyPr>
          <a:lstStyle/>
          <a:p>
            <a:r>
              <a:rPr lang="en-US" sz="2200" b="1" dirty="0" err="1"/>
              <a:t>Mạng</a:t>
            </a:r>
            <a:r>
              <a:rPr lang="en-US" sz="2200" b="1" dirty="0"/>
              <a:t> </a:t>
            </a:r>
            <a:r>
              <a:rPr lang="vi-VN" sz="2200" b="1" dirty="0"/>
              <a:t>Nơ-ron Tích chập (Convolutional Neural Network)</a:t>
            </a:r>
            <a:endParaRPr lang="vi-VN" sz="2200" b="1" dirty="0">
              <a:latin typeface="Times New Roman" panose="02020603050405020304" pitchFamily="18" charset="0"/>
              <a:cs typeface="Times New Roman" panose="02020603050405020304" pitchFamily="18" charset="0"/>
            </a:endParaRPr>
          </a:p>
        </p:txBody>
      </p:sp>
      <p:pic>
        <p:nvPicPr>
          <p:cNvPr id="1026" name="Picture 2" descr="Tìm hiểu Convolutional là gì?"/>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30508" y="1453398"/>
            <a:ext cx="5010150" cy="3657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9F7F8B-0C17-9F94-3855-5754CCACCCC2}"/>
              </a:ext>
            </a:extLst>
          </p:cNvPr>
          <p:cNvSpPr txBox="1"/>
          <p:nvPr/>
        </p:nvSpPr>
        <p:spPr>
          <a:xfrm>
            <a:off x="443948" y="1665068"/>
            <a:ext cx="6093822" cy="1323439"/>
          </a:xfrm>
          <a:prstGeom prst="rect">
            <a:avLst/>
          </a:prstGeom>
          <a:noFill/>
        </p:spPr>
        <p:txBody>
          <a:bodyPr wrap="square">
            <a:spAutoFit/>
          </a:bodyPr>
          <a:lstStyle/>
          <a:p>
            <a:r>
              <a:rPr lang="vi-VN" sz="2000" b="1" dirty="0"/>
              <a:t>Lớp tích chập (Convolutional Layer)</a:t>
            </a:r>
            <a:r>
              <a:rPr lang="vi-VN" sz="2000" dirty="0"/>
              <a:t>: Lớp này sử dụng một bộ lọc </a:t>
            </a:r>
            <a:r>
              <a:rPr lang="en-US" sz="2000" dirty="0"/>
              <a:t>(</a:t>
            </a:r>
            <a:r>
              <a:rPr lang="vi-VN" sz="2000" dirty="0"/>
              <a:t>kernel</a:t>
            </a:r>
            <a:r>
              <a:rPr lang="en-US" sz="2000" dirty="0"/>
              <a:t>)</a:t>
            </a:r>
            <a:r>
              <a:rPr lang="vi-VN" sz="2000" dirty="0"/>
              <a:t> để quét qua toàn bộ ảnh đầu vào và tạo ra một bản đồ đặc trưng (feature map), giúp trích xuất thông tin về các đặc điểm như cạnh, góc, </a:t>
            </a:r>
            <a:r>
              <a:rPr lang="en-US" sz="2000" dirty="0"/>
              <a:t>….</a:t>
            </a:r>
            <a:endParaRPr lang="vi-V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B9F7F8B-0C17-9F94-3855-5754CCACCCC2}"/>
              </a:ext>
            </a:extLst>
          </p:cNvPr>
          <p:cNvSpPr txBox="1"/>
          <p:nvPr/>
        </p:nvSpPr>
        <p:spPr>
          <a:xfrm>
            <a:off x="443948" y="3387002"/>
            <a:ext cx="6093822" cy="1015663"/>
          </a:xfrm>
          <a:prstGeom prst="rect">
            <a:avLst/>
          </a:prstGeom>
          <a:noFill/>
        </p:spPr>
        <p:txBody>
          <a:bodyPr wrap="square">
            <a:spAutoFit/>
          </a:bodyPr>
          <a:lstStyle/>
          <a:p>
            <a:r>
              <a:rPr lang="en-US" sz="2000" b="1" dirty="0" err="1"/>
              <a:t>Công</a:t>
            </a:r>
            <a:r>
              <a:rPr lang="en-US" sz="2000" b="1" dirty="0"/>
              <a:t> </a:t>
            </a:r>
            <a:r>
              <a:rPr lang="en-US" sz="2000" b="1" dirty="0" err="1"/>
              <a:t>thức</a:t>
            </a:r>
            <a:r>
              <a:rPr lang="en-US" sz="2000" b="1" dirty="0"/>
              <a:t> </a:t>
            </a:r>
            <a:r>
              <a:rPr lang="en-US" sz="2000" b="1" dirty="0" err="1"/>
              <a:t>tính</a:t>
            </a:r>
            <a:r>
              <a:rPr lang="en-US" sz="2000" b="1" dirty="0"/>
              <a:t> </a:t>
            </a:r>
            <a:r>
              <a:rPr lang="en-US" sz="2000" b="1" dirty="0" err="1"/>
              <a:t>kích</a:t>
            </a:r>
            <a:r>
              <a:rPr lang="en-US" sz="2000" b="1" dirty="0"/>
              <a:t> </a:t>
            </a:r>
            <a:r>
              <a:rPr lang="en-US" sz="2000" b="1" dirty="0" err="1"/>
              <a:t>thước</a:t>
            </a:r>
            <a:r>
              <a:rPr lang="en-US" sz="2000" b="1" dirty="0"/>
              <a:t> </a:t>
            </a:r>
            <a:r>
              <a:rPr lang="en-US" sz="2000" b="1" dirty="0" err="1"/>
              <a:t>đầu</a:t>
            </a:r>
            <a:r>
              <a:rPr lang="en-US" sz="2000" b="1" dirty="0"/>
              <a:t> </a:t>
            </a:r>
            <a:r>
              <a:rPr lang="en-US" sz="2000" b="1" dirty="0" err="1"/>
              <a:t>ra</a:t>
            </a:r>
            <a:r>
              <a:rPr lang="en-US" sz="2000" b="1" dirty="0"/>
              <a:t>:</a:t>
            </a:r>
            <a:br>
              <a:rPr lang="en-US" sz="2000" b="1" dirty="0"/>
            </a:br>
            <a:br>
              <a:rPr lang="en-US" sz="2000" b="1" dirty="0"/>
            </a:br>
            <a:endParaRPr lang="vi-V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F7F8B-0C17-9F94-3855-5754CCACCCC2}"/>
              </a:ext>
            </a:extLst>
          </p:cNvPr>
          <p:cNvSpPr txBox="1"/>
          <p:nvPr/>
        </p:nvSpPr>
        <p:spPr>
          <a:xfrm>
            <a:off x="3767667" y="3841528"/>
            <a:ext cx="3327398" cy="954107"/>
          </a:xfrm>
          <a:prstGeom prst="rect">
            <a:avLst/>
          </a:prstGeom>
          <a:noFill/>
        </p:spPr>
        <p:txBody>
          <a:bodyPr wrap="square">
            <a:spAutoFit/>
          </a:bodyPr>
          <a:lstStyle/>
          <a:p>
            <a:r>
              <a:rPr lang="en-US" sz="1400" dirty="0"/>
              <a:t> </a:t>
            </a:r>
            <a:r>
              <a:rPr lang="en-US" sz="1400" dirty="0" err="1"/>
              <a:t>Trong</a:t>
            </a:r>
            <a:r>
              <a:rPr lang="en-US" sz="1400" dirty="0"/>
              <a:t> </a:t>
            </a:r>
            <a:r>
              <a:rPr lang="en-US" sz="1400" dirty="0" err="1"/>
              <a:t>đó</a:t>
            </a:r>
            <a:r>
              <a:rPr lang="en-US" sz="1400" dirty="0"/>
              <a:t>: 	W1 = Input size</a:t>
            </a:r>
            <a:br>
              <a:rPr lang="en-US" sz="1400" dirty="0"/>
            </a:br>
            <a:r>
              <a:rPr lang="en-US" sz="1400" dirty="0"/>
              <a:t>	P = Padding</a:t>
            </a:r>
            <a:br>
              <a:rPr lang="en-US" sz="1400" dirty="0"/>
            </a:br>
            <a:r>
              <a:rPr lang="en-US" sz="1400" dirty="0"/>
              <a:t>	F = Filter size</a:t>
            </a:r>
            <a:br>
              <a:rPr lang="en-US" sz="1400" dirty="0"/>
            </a:br>
            <a:r>
              <a:rPr lang="en-US" sz="1400" dirty="0"/>
              <a:t>	S = Stride</a:t>
            </a:r>
            <a:endParaRPr lang="vi-VN" sz="1400" dirty="0">
              <a:latin typeface="Times New Roman" panose="02020603050405020304" pitchFamily="18" charset="0"/>
              <a:cs typeface="Times New Roman" panose="02020603050405020304" pitchFamily="18" charset="0"/>
            </a:endParaRPr>
          </a:p>
        </p:txBody>
      </p:sp>
      <p:pic>
        <p:nvPicPr>
          <p:cNvPr id="10" name="Picture 3" descr="C:\Users\TOANPV\Desktop\New folder\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807" y="3841528"/>
            <a:ext cx="1809750" cy="52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08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III. MÔ HÌNH HỌC SÂU</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7" y="996202"/>
            <a:ext cx="7303053" cy="430887"/>
          </a:xfrm>
          <a:prstGeom prst="rect">
            <a:avLst/>
          </a:prstGeom>
          <a:noFill/>
        </p:spPr>
        <p:txBody>
          <a:bodyPr wrap="square">
            <a:spAutoFit/>
          </a:bodyPr>
          <a:lstStyle/>
          <a:p>
            <a:r>
              <a:rPr lang="en-US" sz="2200" b="1" dirty="0" err="1"/>
              <a:t>Mạng</a:t>
            </a:r>
            <a:r>
              <a:rPr lang="en-US" sz="2200" b="1" dirty="0"/>
              <a:t> </a:t>
            </a:r>
            <a:r>
              <a:rPr lang="vi-VN" sz="2200" b="1" dirty="0"/>
              <a:t>Nơ-ron Tích chập (Convolutional Neural Network)</a:t>
            </a:r>
            <a:endParaRPr lang="vi-VN" sz="2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9F7F8B-0C17-9F94-3855-5754CCACCCC2}"/>
              </a:ext>
            </a:extLst>
          </p:cNvPr>
          <p:cNvSpPr txBox="1"/>
          <p:nvPr/>
        </p:nvSpPr>
        <p:spPr>
          <a:xfrm>
            <a:off x="443948" y="1771121"/>
            <a:ext cx="5835673" cy="1015663"/>
          </a:xfrm>
          <a:prstGeom prst="rect">
            <a:avLst/>
          </a:prstGeom>
          <a:noFill/>
        </p:spPr>
        <p:txBody>
          <a:bodyPr wrap="square">
            <a:spAutoFit/>
          </a:bodyPr>
          <a:lstStyle/>
          <a:p>
            <a:pPr algn="just"/>
            <a:r>
              <a:rPr lang="en-US" sz="2000" b="1" dirty="0" err="1"/>
              <a:t>Lớp</a:t>
            </a:r>
            <a:r>
              <a:rPr lang="en-US" sz="2000" b="1" dirty="0"/>
              <a:t> </a:t>
            </a:r>
            <a:r>
              <a:rPr lang="en-US" sz="2000" b="1" dirty="0" err="1"/>
              <a:t>tổng</a:t>
            </a:r>
            <a:r>
              <a:rPr lang="en-US" sz="2000" b="1" dirty="0"/>
              <a:t> </a:t>
            </a:r>
            <a:r>
              <a:rPr lang="en-US" sz="2000" b="1" dirty="0" err="1"/>
              <a:t>hợp</a:t>
            </a:r>
            <a:r>
              <a:rPr lang="en-US" sz="2000" b="1" dirty="0"/>
              <a:t> (Pooling Layer)</a:t>
            </a:r>
            <a:r>
              <a:rPr lang="vi-VN" sz="2000" dirty="0"/>
              <a:t>:Lớp pooling sẽ làm giảm kích thước của mỗi</a:t>
            </a:r>
            <a:r>
              <a:rPr lang="en-US" sz="2000" dirty="0"/>
              <a:t> feature</a:t>
            </a:r>
            <a:r>
              <a:rPr lang="vi-VN" sz="2000" dirty="0"/>
              <a:t> map nhưng vẫn giữ lại thông tin quan trọng</a:t>
            </a:r>
            <a:r>
              <a:rPr lang="en-US" sz="2000" dirty="0"/>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621" y="1771121"/>
            <a:ext cx="53054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7B9F7F8B-0C17-9F94-3855-5754CCACCCC2}"/>
              </a:ext>
            </a:extLst>
          </p:cNvPr>
          <p:cNvSpPr txBox="1"/>
          <p:nvPr/>
        </p:nvSpPr>
        <p:spPr>
          <a:xfrm>
            <a:off x="443947" y="2746952"/>
            <a:ext cx="5835673" cy="3170099"/>
          </a:xfrm>
          <a:prstGeom prst="rect">
            <a:avLst/>
          </a:prstGeom>
          <a:noFill/>
        </p:spPr>
        <p:txBody>
          <a:bodyPr wrap="square">
            <a:spAutoFit/>
          </a:bodyPr>
          <a:lstStyle/>
          <a:p>
            <a:pPr algn="just"/>
            <a:r>
              <a:rPr lang="vi-VN" sz="2000" b="1" dirty="0"/>
              <a:t>Max Pooling</a:t>
            </a:r>
            <a:r>
              <a:rPr lang="vi-VN" sz="2000" dirty="0"/>
              <a:t>: Phương pháp này lấy giá trị lớn nhất từ một vùng nhất định trên bản đồ đặc trưng. Điều này giúp mô hình trở nên bền vững hơn với những thay đổi nhỏ trong vị trí của đặc điểm trong hình ảnh.</a:t>
            </a:r>
          </a:p>
          <a:p>
            <a:pPr algn="just"/>
            <a:r>
              <a:rPr lang="vi-VN" sz="2000" b="1" dirty="0"/>
              <a:t>Average Pooling</a:t>
            </a:r>
            <a:r>
              <a:rPr lang="vi-VN" sz="2000" dirty="0"/>
              <a:t>: Thay vì lấy giá trị lớn nhất, phương pháp này tính trung bình của các giá trị trong vùng đó. Điều này có nghĩa là mọi giá trị trong khung đều được đóng góp vào giá trị đầu ra, điều này giúp giảm tính năng của đặc điểm nổi bật nhưng vẫn giữ lại thông tin chung.</a:t>
            </a:r>
          </a:p>
        </p:txBody>
      </p:sp>
    </p:spTree>
    <p:extLst>
      <p:ext uri="{BB962C8B-B14F-4D97-AF65-F5344CB8AC3E}">
        <p14:creationId xmlns:p14="http://schemas.microsoft.com/office/powerpoint/2010/main" val="222742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III. MÔ HÌNH HỌC SÂU</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7" y="996202"/>
            <a:ext cx="7303053" cy="430887"/>
          </a:xfrm>
          <a:prstGeom prst="rect">
            <a:avLst/>
          </a:prstGeom>
          <a:noFill/>
        </p:spPr>
        <p:txBody>
          <a:bodyPr wrap="square">
            <a:spAutoFit/>
          </a:bodyPr>
          <a:lstStyle/>
          <a:p>
            <a:r>
              <a:rPr lang="en-US" sz="2200" b="1" dirty="0" err="1"/>
              <a:t>Mạng</a:t>
            </a:r>
            <a:r>
              <a:rPr lang="en-US" sz="2200" b="1" dirty="0"/>
              <a:t> </a:t>
            </a:r>
            <a:r>
              <a:rPr lang="vi-VN" sz="2200" b="1" dirty="0"/>
              <a:t>Nơ-ron Tích chập (Convolutional Neural Network)</a:t>
            </a:r>
            <a:endParaRPr lang="vi-VN" sz="2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B9F7F8B-0C17-9F94-3855-5754CCACCCC2}"/>
              </a:ext>
            </a:extLst>
          </p:cNvPr>
          <p:cNvSpPr txBox="1"/>
          <p:nvPr/>
        </p:nvSpPr>
        <p:spPr>
          <a:xfrm>
            <a:off x="443946" y="1715869"/>
            <a:ext cx="7303053" cy="400110"/>
          </a:xfrm>
          <a:prstGeom prst="rect">
            <a:avLst/>
          </a:prstGeom>
          <a:noFill/>
        </p:spPr>
        <p:txBody>
          <a:bodyPr wrap="square">
            <a:spAutoFit/>
          </a:bodyPr>
          <a:lstStyle/>
          <a:p>
            <a:r>
              <a:rPr lang="en-US" sz="2000" b="1" dirty="0" err="1"/>
              <a:t>Lớp</a:t>
            </a:r>
            <a:r>
              <a:rPr lang="en-US" sz="2000" b="1" dirty="0"/>
              <a:t> </a:t>
            </a:r>
            <a:r>
              <a:rPr lang="en-US" sz="2000" b="1" dirty="0" err="1"/>
              <a:t>kết</a:t>
            </a:r>
            <a:r>
              <a:rPr lang="en-US" sz="2000" b="1" dirty="0"/>
              <a:t> </a:t>
            </a:r>
            <a:r>
              <a:rPr lang="en-US" sz="2000" b="1" dirty="0" err="1"/>
              <a:t>nối</a:t>
            </a:r>
            <a:r>
              <a:rPr lang="en-US" sz="2000" b="1" dirty="0"/>
              <a:t> </a:t>
            </a:r>
            <a:r>
              <a:rPr lang="en-US" sz="2000" b="1" dirty="0" err="1"/>
              <a:t>đầy</a:t>
            </a:r>
            <a:r>
              <a:rPr lang="en-US" sz="2000" b="1" dirty="0"/>
              <a:t> </a:t>
            </a:r>
            <a:r>
              <a:rPr lang="en-US" sz="2000" b="1" dirty="0" err="1"/>
              <a:t>đủ</a:t>
            </a:r>
            <a:r>
              <a:rPr lang="en-US" sz="2000" b="1" dirty="0"/>
              <a:t> (Full Connected Layer)</a:t>
            </a:r>
            <a:endParaRPr lang="vi-VN" sz="2000" b="1" dirty="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6473" y="2211388"/>
            <a:ext cx="48101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B9F7F8B-0C17-9F94-3855-5754CCACCCC2}"/>
              </a:ext>
            </a:extLst>
          </p:cNvPr>
          <p:cNvSpPr txBox="1"/>
          <p:nvPr/>
        </p:nvSpPr>
        <p:spPr>
          <a:xfrm>
            <a:off x="443946" y="2300069"/>
            <a:ext cx="5922988" cy="2215991"/>
          </a:xfrm>
          <a:prstGeom prst="rect">
            <a:avLst/>
          </a:prstGeom>
          <a:noFill/>
        </p:spPr>
        <p:txBody>
          <a:bodyPr wrap="square">
            <a:spAutoFit/>
          </a:bodyPr>
          <a:lstStyle/>
          <a:p>
            <a:pPr algn="just"/>
            <a:r>
              <a:rPr lang="en-US" sz="2400" dirty="0"/>
              <a:t>T</a:t>
            </a:r>
            <a:r>
              <a:rPr lang="vi-VN" sz="2400" dirty="0"/>
              <a:t>ầng kết nối đầy đủ (FC) nhận đầu vào là các dữ liệu đã được làm phẳng, mà mỗi đầu vào đó được kết nối đến tất cả neuron. </a:t>
            </a:r>
            <a:r>
              <a:rPr lang="vi-VN" sz="2200" dirty="0">
                <a:latin typeface="Times New Roman" panose="02020603050405020304" pitchFamily="18" charset="0"/>
                <a:cs typeface="Times New Roman" panose="02020603050405020304" pitchFamily="18" charset="0"/>
              </a:rPr>
              <a:t>Đầu ra từ lớp trước được chuyển đổi thành một vector phẳng, sau đó qua các lớp kết nối đầy đủ để đưa ra quyết định cuối cùng</a:t>
            </a:r>
          </a:p>
        </p:txBody>
      </p:sp>
    </p:spTree>
    <p:extLst>
      <p:ext uri="{BB962C8B-B14F-4D97-AF65-F5344CB8AC3E}">
        <p14:creationId xmlns:p14="http://schemas.microsoft.com/office/powerpoint/2010/main" val="321974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III. MÔ HÌNH HỌC SÂU</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7" y="996202"/>
            <a:ext cx="7303053" cy="430887"/>
          </a:xfrm>
          <a:prstGeom prst="rect">
            <a:avLst/>
          </a:prstGeom>
          <a:noFill/>
        </p:spPr>
        <p:txBody>
          <a:bodyPr wrap="square">
            <a:spAutoFit/>
          </a:bodyPr>
          <a:lstStyle/>
          <a:p>
            <a:r>
              <a:rPr lang="en-US" sz="2200" b="1" dirty="0" err="1"/>
              <a:t>Mạng</a:t>
            </a:r>
            <a:r>
              <a:rPr lang="en-US" sz="2200" b="1" dirty="0"/>
              <a:t> </a:t>
            </a:r>
            <a:r>
              <a:rPr lang="vi-VN" sz="2200" b="1" dirty="0"/>
              <a:t>Nơ-ron Tích chập (Convolutional Neural Network)</a:t>
            </a:r>
            <a:endParaRPr lang="vi-VN" sz="22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667933" y="2047028"/>
            <a:ext cx="7476067" cy="2101639"/>
          </a:xfrm>
          <a:prstGeom prst="rect">
            <a:avLst/>
          </a:prstGeom>
          <a:noFill/>
          <a:ln>
            <a:noFill/>
          </a:ln>
        </p:spPr>
      </p:pic>
      <p:sp>
        <p:nvSpPr>
          <p:cNvPr id="10" name="TextBox 9">
            <a:extLst>
              <a:ext uri="{FF2B5EF4-FFF2-40B4-BE49-F238E27FC236}">
                <a16:creationId xmlns:a16="http://schemas.microsoft.com/office/drawing/2014/main" id="{7B9F7F8B-0C17-9F94-3855-5754CCACCCC2}"/>
              </a:ext>
            </a:extLst>
          </p:cNvPr>
          <p:cNvSpPr txBox="1"/>
          <p:nvPr/>
        </p:nvSpPr>
        <p:spPr>
          <a:xfrm>
            <a:off x="1840947" y="4442135"/>
            <a:ext cx="7303053" cy="307777"/>
          </a:xfrm>
          <a:prstGeom prst="rect">
            <a:avLst/>
          </a:prstGeom>
          <a:noFill/>
        </p:spPr>
        <p:txBody>
          <a:bodyPr wrap="square">
            <a:spAutoFit/>
          </a:bodyPr>
          <a:lstStyle/>
          <a:p>
            <a:pPr algn="ctr"/>
            <a:r>
              <a:rPr lang="en-US" sz="1400" i="1" dirty="0" err="1"/>
              <a:t>Hình</a:t>
            </a:r>
            <a:r>
              <a:rPr lang="en-US" sz="1400" i="1" dirty="0"/>
              <a:t> 2. </a:t>
            </a:r>
            <a:r>
              <a:rPr lang="vi-VN" sz="1400" i="1" dirty="0"/>
              <a:t>Cấu trúc mạng không áp dụng pretrain</a:t>
            </a:r>
            <a:endParaRPr lang="vi-VN"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33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III. MÔ HÌNH HỌC SÂU</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8" y="996202"/>
            <a:ext cx="6093822" cy="400110"/>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chọn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đặc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trưng</a:t>
            </a:r>
            <a:r>
              <a:rPr lang="en-US" sz="2000" b="1" dirty="0">
                <a:latin typeface="Times New Roman" panose="02020603050405020304" pitchFamily="18" charset="0"/>
                <a:cs typeface="Times New Roman" panose="02020603050405020304" pitchFamily="18" charset="0"/>
              </a:rPr>
              <a:t> (VGG16)</a:t>
            </a:r>
            <a:endParaRPr lang="vi-VN" sz="2000" b="1" dirty="0">
              <a:latin typeface="Times New Roman" panose="02020603050405020304" pitchFamily="18" charset="0"/>
              <a:cs typeface="Times New Roman" panose="02020603050405020304" pitchFamily="18" charset="0"/>
            </a:endParaRPr>
          </a:p>
        </p:txBody>
      </p:sp>
      <p:pic>
        <p:nvPicPr>
          <p:cNvPr id="2050" name="Picture 2" descr="C:\Users\TOANPV\Desktop\New folder\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014" y="1419225"/>
            <a:ext cx="6842654" cy="38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31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III. MÔ HÌNH HỌC SÂU</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8" y="996202"/>
            <a:ext cx="6093822" cy="400110"/>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trích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chọn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đặc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trưng</a:t>
            </a:r>
            <a:r>
              <a:rPr lang="en-US" sz="2000" b="1" dirty="0">
                <a:latin typeface="Times New Roman" panose="02020603050405020304" pitchFamily="18" charset="0"/>
                <a:cs typeface="Times New Roman" panose="02020603050405020304" pitchFamily="18" charset="0"/>
              </a:rPr>
              <a:t> (VGG16)</a:t>
            </a:r>
            <a:endParaRPr lang="vi-VN" sz="20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3237758" y="2134870"/>
            <a:ext cx="5479415" cy="1826260"/>
          </a:xfrm>
          <a:prstGeom prst="rect">
            <a:avLst/>
          </a:prstGeom>
          <a:noFill/>
          <a:ln>
            <a:noFill/>
          </a:ln>
        </p:spPr>
      </p:pic>
      <p:sp>
        <p:nvSpPr>
          <p:cNvPr id="10" name="TextBox 9">
            <a:extLst>
              <a:ext uri="{FF2B5EF4-FFF2-40B4-BE49-F238E27FC236}">
                <a16:creationId xmlns:a16="http://schemas.microsoft.com/office/drawing/2014/main" id="{7B9F7F8B-0C17-9F94-3855-5754CCACCCC2}"/>
              </a:ext>
            </a:extLst>
          </p:cNvPr>
          <p:cNvSpPr txBox="1"/>
          <p:nvPr/>
        </p:nvSpPr>
        <p:spPr>
          <a:xfrm>
            <a:off x="3136348" y="4797735"/>
            <a:ext cx="6093822" cy="400110"/>
          </a:xfrm>
          <a:prstGeom prst="rect">
            <a:avLst/>
          </a:prstGeom>
          <a:noFill/>
        </p:spPr>
        <p:txBody>
          <a:bodyPr wrap="square">
            <a:spAutoFit/>
          </a:bodyPr>
          <a:lstStyle/>
          <a:p>
            <a:pPr algn="ctr"/>
            <a:r>
              <a:rPr lang="vi-VN" sz="2000" i="1" dirty="0"/>
              <a:t>Hình 2: Mô hình áp dụng pretrain</a:t>
            </a:r>
            <a:endParaRPr lang="en-US" sz="2000" dirty="0"/>
          </a:p>
        </p:txBody>
      </p:sp>
    </p:spTree>
    <p:extLst>
      <p:ext uri="{BB962C8B-B14F-4D97-AF65-F5344CB8AC3E}">
        <p14:creationId xmlns:p14="http://schemas.microsoft.com/office/powerpoint/2010/main" val="64226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11561785"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IV. ĐÁNH GIÁ MÔ HÌNH</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8" y="996202"/>
            <a:ext cx="6093822" cy="400110"/>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Đánh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mô</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hình</a:t>
            </a:r>
            <a:endParaRPr lang="vi-VN" sz="2000" b="1"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2271713"/>
            <a:ext cx="80962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529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 descr="Text&#10;&#10;Description automatically generated"/>
          <p:cNvPicPr/>
          <p:nvPr/>
        </p:nvPicPr>
        <p:blipFill>
          <a:blip r:embed="rId3"/>
          <a:stretch/>
        </p:blipFill>
        <p:spPr>
          <a:xfrm>
            <a:off x="319014" y="236371"/>
            <a:ext cx="2380590" cy="864810"/>
          </a:xfrm>
          <a:prstGeom prst="rect">
            <a:avLst/>
          </a:prstGeom>
          <a:ln>
            <a:noFill/>
          </a:ln>
        </p:spPr>
      </p:pic>
      <p:sp>
        <p:nvSpPr>
          <p:cNvPr id="3" name="TextBox 2">
            <a:extLst>
              <a:ext uri="{FF2B5EF4-FFF2-40B4-BE49-F238E27FC236}">
                <a16:creationId xmlns:a16="http://schemas.microsoft.com/office/drawing/2014/main" id="{1C9DB3F1-9B9D-B75D-8F7E-B81D41791462}"/>
              </a:ext>
            </a:extLst>
          </p:cNvPr>
          <p:cNvSpPr txBox="1"/>
          <p:nvPr/>
        </p:nvSpPr>
        <p:spPr>
          <a:xfrm>
            <a:off x="1104574" y="2541014"/>
            <a:ext cx="8201351" cy="904863"/>
          </a:xfrm>
          <a:prstGeom prst="rect">
            <a:avLst/>
          </a:prstGeom>
          <a:noFill/>
        </p:spPr>
        <p:txBody>
          <a:bodyPr wrap="square" rtlCol="0">
            <a:spAutoFit/>
          </a:bodyPr>
          <a:lstStyle/>
          <a:p>
            <a:pPr algn="ctr">
              <a:lnSpc>
                <a:spcPct val="110000"/>
              </a:lnSpc>
              <a:spcBef>
                <a:spcPts val="1800"/>
              </a:spcBef>
            </a:pPr>
            <a:r>
              <a:rPr lang="en-US" sz="2400" b="1"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rPr>
              <a:t>CHUẨN ĐOÁN BỆNH LÝ VỀ MẮT SỬ DỤNG HÌNH ẢNH MẮT DỰA TRÊN MÔ HÌNH HỌC SÂU</a:t>
            </a:r>
            <a:endParaRPr lang="vi-VN" sz="2400"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F3DCA1F0-8571-A88A-4D1F-A12499908BD0}"/>
              </a:ext>
            </a:extLst>
          </p:cNvPr>
          <p:cNvSpPr/>
          <p:nvPr/>
        </p:nvSpPr>
        <p:spPr>
          <a:xfrm>
            <a:off x="5935491" y="3977970"/>
            <a:ext cx="4021310" cy="1384075"/>
          </a:xfrm>
          <a:prstGeom prst="roundRect">
            <a:avLst>
              <a:gd name="adj" fmla="val 2797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lumMod val="50000"/>
                  </a:schemeClr>
                </a:solidFill>
                <a:latin typeface="Times New Roman" panose="02020603050405020304" pitchFamily="18" charset="0"/>
                <a:cs typeface="Times New Roman" panose="02020603050405020304" pitchFamily="18" charset="0"/>
              </a:rPr>
              <a:t>Nhóm 2:</a:t>
            </a:r>
          </a:p>
          <a:p>
            <a:r>
              <a:rPr lang="en-US" sz="1600" dirty="0">
                <a:solidFill>
                  <a:schemeClr val="accent1">
                    <a:lumMod val="50000"/>
                  </a:schemeClr>
                </a:solidFill>
                <a:latin typeface="Times New Roman" panose="02020603050405020304" pitchFamily="18" charset="0"/>
                <a:cs typeface="Times New Roman" panose="02020603050405020304" pitchFamily="18" charset="0"/>
              </a:rPr>
              <a:t>1. Trần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Duy</a:t>
            </a:r>
            <a:r>
              <a:rPr lang="en-US" sz="1600" dirty="0">
                <a:solidFill>
                  <a:schemeClr val="accent1">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Hiển</a:t>
            </a:r>
            <a:r>
              <a:rPr lang="en-US" sz="1600">
                <a:solidFill>
                  <a:schemeClr val="accent1">
                    <a:lumMod val="50000"/>
                  </a:schemeClr>
                </a:solidFill>
                <a:latin typeface="Times New Roman" panose="02020603050405020304" pitchFamily="18" charset="0"/>
                <a:cs typeface="Times New Roman" panose="02020603050405020304" pitchFamily="18" charset="0"/>
              </a:rPr>
              <a:t> - PGĐ </a:t>
            </a:r>
            <a:r>
              <a:rPr lang="en-US" sz="1600" dirty="0">
                <a:solidFill>
                  <a:schemeClr val="accent1">
                    <a:lumMod val="50000"/>
                  </a:schemeClr>
                </a:solidFill>
                <a:latin typeface="Times New Roman" panose="02020603050405020304" pitchFamily="18" charset="0"/>
                <a:cs typeface="Times New Roman" panose="02020603050405020304" pitchFamily="18" charset="0"/>
              </a:rPr>
              <a:t>(</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Trưởng</a:t>
            </a:r>
            <a:r>
              <a:rPr lang="en-US" sz="1600" dirty="0">
                <a:solidFill>
                  <a:schemeClr val="accent1">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nhóm</a:t>
            </a:r>
            <a:r>
              <a:rPr lang="en-US" sz="1600" dirty="0">
                <a:solidFill>
                  <a:schemeClr val="accent1">
                    <a:lumMod val="50000"/>
                  </a:schemeClr>
                </a:solidFill>
                <a:latin typeface="Times New Roman" panose="02020603050405020304" pitchFamily="18" charset="0"/>
                <a:cs typeface="Times New Roman" panose="02020603050405020304" pitchFamily="18" charset="0"/>
              </a:rPr>
              <a:t>)</a:t>
            </a:r>
          </a:p>
          <a:p>
            <a:r>
              <a:rPr lang="en-US" sz="1600" dirty="0">
                <a:solidFill>
                  <a:schemeClr val="accent1">
                    <a:lumMod val="50000"/>
                  </a:schemeClr>
                </a:solidFill>
                <a:latin typeface="Times New Roman" panose="02020603050405020304" pitchFamily="18" charset="0"/>
                <a:cs typeface="Times New Roman" panose="02020603050405020304" pitchFamily="18" charset="0"/>
              </a:rPr>
              <a:t>2.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Dương</a:t>
            </a:r>
            <a:r>
              <a:rPr lang="en-US" sz="1600" dirty="0">
                <a:solidFill>
                  <a:schemeClr val="accent1">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Văn</a:t>
            </a:r>
            <a:r>
              <a:rPr lang="en-US" sz="1600" dirty="0">
                <a:solidFill>
                  <a:schemeClr val="accent1">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Ngọc</a:t>
            </a:r>
            <a:endParaRPr lang="en-US" sz="1600" dirty="0">
              <a:solidFill>
                <a:schemeClr val="accent1">
                  <a:lumMod val="50000"/>
                </a:schemeClr>
              </a:solidFill>
              <a:latin typeface="Times New Roman" panose="02020603050405020304" pitchFamily="18" charset="0"/>
              <a:cs typeface="Times New Roman" panose="02020603050405020304" pitchFamily="18" charset="0"/>
            </a:endParaRPr>
          </a:p>
          <a:p>
            <a:r>
              <a:rPr lang="en-US" sz="1600" dirty="0">
                <a:solidFill>
                  <a:schemeClr val="accent1">
                    <a:lumMod val="50000"/>
                  </a:schemeClr>
                </a:solidFill>
                <a:latin typeface="Times New Roman" panose="02020603050405020304" pitchFamily="18" charset="0"/>
                <a:cs typeface="Times New Roman" panose="02020603050405020304" pitchFamily="18" charset="0"/>
              </a:rPr>
              <a:t>3.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Phạm</a:t>
            </a:r>
            <a:r>
              <a:rPr lang="en-US" sz="1600" dirty="0">
                <a:solidFill>
                  <a:schemeClr val="accent1">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Văn</a:t>
            </a:r>
            <a:r>
              <a:rPr lang="en-US" sz="1600" dirty="0">
                <a:solidFill>
                  <a:schemeClr val="accent1">
                    <a:lumMod val="50000"/>
                  </a:schemeClr>
                </a:solidFill>
                <a:latin typeface="Times New Roman" panose="02020603050405020304" pitchFamily="18" charset="0"/>
                <a:cs typeface="Times New Roman" panose="02020603050405020304" pitchFamily="18" charset="0"/>
              </a:rPr>
              <a:t> </a:t>
            </a:r>
            <a:r>
              <a:rPr lang="en-US" sz="1600" dirty="0" err="1">
                <a:solidFill>
                  <a:schemeClr val="accent1">
                    <a:lumMod val="50000"/>
                  </a:schemeClr>
                </a:solidFill>
                <a:latin typeface="Times New Roman" panose="02020603050405020304" pitchFamily="18" charset="0"/>
                <a:cs typeface="Times New Roman" panose="02020603050405020304" pitchFamily="18" charset="0"/>
              </a:rPr>
              <a:t>Toàn</a:t>
            </a:r>
            <a:endParaRPr lang="en-US" sz="1600"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11561785"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V. KẾT LUẬN</a:t>
            </a:r>
          </a:p>
        </p:txBody>
      </p:sp>
      <p:sp>
        <p:nvSpPr>
          <p:cNvPr id="14" name="TextBox 13">
            <a:extLst>
              <a:ext uri="{FF2B5EF4-FFF2-40B4-BE49-F238E27FC236}">
                <a16:creationId xmlns:a16="http://schemas.microsoft.com/office/drawing/2014/main" id="{7B9F7F8B-0C17-9F94-3855-5754CCACCCC2}"/>
              </a:ext>
            </a:extLst>
          </p:cNvPr>
          <p:cNvSpPr txBox="1"/>
          <p:nvPr/>
        </p:nvSpPr>
        <p:spPr>
          <a:xfrm>
            <a:off x="443948" y="996202"/>
            <a:ext cx="6093822" cy="400110"/>
          </a:xfrm>
          <a:prstGeom prst="rect">
            <a:avLst/>
          </a:prstGeom>
          <a:noFill/>
        </p:spPr>
        <p:txBody>
          <a:bodyPr wrap="square">
            <a:spAutoFit/>
          </a:bodyPr>
          <a:lstStyle/>
          <a:p>
            <a:pPr marL="342900" indent="-342900">
              <a:buFont typeface="Wingdings" pitchFamily="2" charset="2"/>
              <a:buChar char="Ø"/>
            </a:pPr>
            <a:r>
              <a:rPr lang="en-US" sz="2000" b="1" dirty="0" err="1">
                <a:latin typeface="Times New Roman" panose="02020603050405020304" pitchFamily="18" charset="0"/>
                <a:cs typeface="Times New Roman" panose="02020603050405020304" pitchFamily="18" charset="0"/>
              </a:rPr>
              <a:t>Đóng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góp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cứu</a:t>
            </a:r>
            <a:endParaRPr lang="vi-V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B9F7F8B-0C17-9F94-3855-5754CCACCCC2}"/>
              </a:ext>
            </a:extLst>
          </p:cNvPr>
          <p:cNvSpPr txBox="1"/>
          <p:nvPr/>
        </p:nvSpPr>
        <p:spPr>
          <a:xfrm>
            <a:off x="977345" y="1427999"/>
            <a:ext cx="9978519" cy="1323439"/>
          </a:xfrm>
          <a:prstGeom prst="rect">
            <a:avLst/>
          </a:prstGeom>
          <a:noFill/>
        </p:spPr>
        <p:txBody>
          <a:bodyPr wrap="square">
            <a:spAutoFit/>
          </a:bodyPr>
          <a:lstStyle/>
          <a:p>
            <a:pPr lvl="0" algn="just"/>
            <a:r>
              <a:rPr lang="en-US" sz="2000" dirty="0"/>
              <a:t>- </a:t>
            </a:r>
            <a:r>
              <a:rPr lang="vi-VN" sz="2000" dirty="0"/>
              <a:t>Đề xuất phương pháp: So sánh chi tiết giữa hai cách tiếp cận trong xây dựng mô hình AI, đưa ra định hướng tối ưu cho các ứng dụng y khoa tương lai.</a:t>
            </a:r>
            <a:endParaRPr lang="en-US" sz="2000" dirty="0"/>
          </a:p>
          <a:p>
            <a:pPr lvl="0" algn="just"/>
            <a:r>
              <a:rPr lang="en-US" sz="2000" dirty="0"/>
              <a:t>- </a:t>
            </a:r>
            <a:r>
              <a:rPr lang="vi-VN" sz="2000" dirty="0"/>
              <a:t>Hiệu quả thực tiễn: Đánh giá hiệu suất của các mô hình trên dữ liệu hạn chế, từ đó đưa ra các biện pháp cải thiện cho các môi trường ứng dụng thực tế.</a:t>
            </a:r>
            <a:endParaRPr lang="en-US" sz="2000" dirty="0"/>
          </a:p>
        </p:txBody>
      </p:sp>
      <p:sp>
        <p:nvSpPr>
          <p:cNvPr id="8" name="TextBox 7">
            <a:extLst>
              <a:ext uri="{FF2B5EF4-FFF2-40B4-BE49-F238E27FC236}">
                <a16:creationId xmlns:a16="http://schemas.microsoft.com/office/drawing/2014/main" id="{7B9F7F8B-0C17-9F94-3855-5754CCACCCC2}"/>
              </a:ext>
            </a:extLst>
          </p:cNvPr>
          <p:cNvSpPr txBox="1"/>
          <p:nvPr/>
        </p:nvSpPr>
        <p:spPr>
          <a:xfrm>
            <a:off x="489960" y="2935064"/>
            <a:ext cx="6093822" cy="400110"/>
          </a:xfrm>
          <a:prstGeom prst="rect">
            <a:avLst/>
          </a:prstGeom>
          <a:noFill/>
        </p:spPr>
        <p:txBody>
          <a:bodyPr wrap="square">
            <a:spAutoFit/>
          </a:bodyPr>
          <a:lstStyle/>
          <a:p>
            <a:pPr marL="342900" indent="-342900">
              <a:buFont typeface="Wingdings" pitchFamily="2" charset="2"/>
              <a:buChar char="Ø"/>
            </a:pPr>
            <a:r>
              <a:rPr lang="en-US" sz="2000" b="1" dirty="0" err="1">
                <a:latin typeface="Times New Roman" panose="02020603050405020304" pitchFamily="18" charset="0"/>
                <a:cs typeface="Times New Roman" panose="02020603050405020304" pitchFamily="18" charset="0"/>
              </a:rPr>
              <a:t>Hạn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chế</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nghiên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cứu</a:t>
            </a:r>
            <a:endParaRPr lang="vi-V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B9F7F8B-0C17-9F94-3855-5754CCACCCC2}"/>
              </a:ext>
            </a:extLst>
          </p:cNvPr>
          <p:cNvSpPr txBox="1"/>
          <p:nvPr/>
        </p:nvSpPr>
        <p:spPr>
          <a:xfrm>
            <a:off x="943476" y="3349924"/>
            <a:ext cx="9978519" cy="1323439"/>
          </a:xfrm>
          <a:prstGeom prst="rect">
            <a:avLst/>
          </a:prstGeom>
          <a:noFill/>
        </p:spPr>
        <p:txBody>
          <a:bodyPr wrap="square">
            <a:spAutoFit/>
          </a:bodyPr>
          <a:lstStyle/>
          <a:p>
            <a:pPr lvl="0" algn="just"/>
            <a:r>
              <a:rPr lang="en-US" sz="2000" dirty="0"/>
              <a:t>- </a:t>
            </a:r>
            <a:r>
              <a:rPr lang="vi-VN" sz="2000" dirty="0"/>
              <a:t>Tập dữ liệu giới hạn về kích thước và đa dạng, dẫn đến hiệu suất thấp hơn trong các tình huống phức tạp.</a:t>
            </a:r>
            <a:endParaRPr lang="en-US" sz="2000" dirty="0"/>
          </a:p>
          <a:p>
            <a:pPr lvl="0" algn="just"/>
            <a:r>
              <a:rPr lang="en-US" sz="2000" dirty="0"/>
              <a:t>- </a:t>
            </a:r>
            <a:r>
              <a:rPr lang="vi-VN" sz="2000" dirty="0"/>
              <a:t>Thiếu các phân tích chuyên sâu về tính giải thích của mô hình, điều này quan trọng trong bối cảnh ứng dụng lâm sàng.</a:t>
            </a:r>
            <a:endParaRPr lang="en-US" sz="2000" dirty="0"/>
          </a:p>
        </p:txBody>
      </p:sp>
    </p:spTree>
    <p:extLst>
      <p:ext uri="{BB962C8B-B14F-4D97-AF65-F5344CB8AC3E}">
        <p14:creationId xmlns:p14="http://schemas.microsoft.com/office/powerpoint/2010/main" val="3921664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4673599" y="2414017"/>
            <a:ext cx="6901393" cy="874212"/>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a:lnSpc>
                <a:spcPct val="90000"/>
              </a:lnSpc>
            </a:pPr>
            <a:r>
              <a:rPr lang="en-US" sz="4500" b="1" spc="-1" dirty="0">
                <a:solidFill>
                  <a:srgbClr val="C00000"/>
                </a:solidFill>
                <a:latin typeface="Lato"/>
                <a:ea typeface="Lato"/>
              </a:rPr>
              <a:t>THANK FOR LISTENING!</a:t>
            </a:r>
            <a:endParaRPr lang="en-US" sz="4500"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E6BCF2-4461-1B8D-AEDC-C8ABBD2DAB0F}"/>
              </a:ext>
            </a:extLst>
          </p:cNvPr>
          <p:cNvSpPr txBox="1"/>
          <p:nvPr/>
        </p:nvSpPr>
        <p:spPr>
          <a:xfrm>
            <a:off x="243424" y="19510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CÁC NỘI DUNG CHÍNH</a:t>
            </a:r>
            <a:endParaRPr lang="vi-VN" b="1" dirty="0">
              <a:solidFill>
                <a:schemeClr val="bg1"/>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0406F209-A964-0CE3-712D-E320971DCFA2}"/>
              </a:ext>
            </a:extLst>
          </p:cNvPr>
          <p:cNvGrpSpPr/>
          <p:nvPr/>
        </p:nvGrpSpPr>
        <p:grpSpPr>
          <a:xfrm>
            <a:off x="1073329" y="1283122"/>
            <a:ext cx="4366849" cy="553322"/>
            <a:chOff x="2647905" y="2568226"/>
            <a:chExt cx="4016837" cy="344229"/>
          </a:xfrm>
        </p:grpSpPr>
        <p:pic>
          <p:nvPicPr>
            <p:cNvPr id="3" name="Picture 2">
              <a:extLst>
                <a:ext uri="{FF2B5EF4-FFF2-40B4-BE49-F238E27FC236}">
                  <a16:creationId xmlns:a16="http://schemas.microsoft.com/office/drawing/2014/main" id="{64CCBB8B-1ADA-273D-E001-E8D6BED7E7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7905" y="2568226"/>
              <a:ext cx="4016837" cy="344229"/>
            </a:xfrm>
            <a:prstGeom prst="rect">
              <a:avLst/>
            </a:prstGeom>
          </p:spPr>
        </p:pic>
        <p:sp>
          <p:nvSpPr>
            <p:cNvPr id="4" name="TextBox 3">
              <a:extLst>
                <a:ext uri="{FF2B5EF4-FFF2-40B4-BE49-F238E27FC236}">
                  <a16:creationId xmlns:a16="http://schemas.microsoft.com/office/drawing/2014/main" id="{C4C03FF2-ADA3-074E-2841-2EFFFF8AEE26}"/>
                </a:ext>
              </a:extLst>
            </p:cNvPr>
            <p:cNvSpPr txBox="1"/>
            <p:nvPr/>
          </p:nvSpPr>
          <p:spPr>
            <a:xfrm>
              <a:off x="3019966" y="2620288"/>
              <a:ext cx="1361276" cy="229766"/>
            </a:xfrm>
            <a:prstGeom prst="rect">
              <a:avLst/>
            </a:prstGeom>
            <a:noFill/>
          </p:spPr>
          <p:txBody>
            <a:bodyPr wrap="none" rtlCol="0">
              <a:spAutoFit/>
            </a:bodyPr>
            <a:lstStyle/>
            <a:p>
              <a:r>
                <a:rPr lang="en-US" i="1" dirty="0">
                  <a:solidFill>
                    <a:schemeClr val="bg1"/>
                  </a:solidFill>
                  <a:latin typeface="Times New Roman" panose="02020603050405020304" pitchFamily="18" charset="0"/>
                  <a:cs typeface="Times New Roman" panose="02020603050405020304" pitchFamily="18" charset="0"/>
                </a:rPr>
                <a:t>I. </a:t>
              </a:r>
              <a:r>
                <a:rPr lang="en-US" i="1" dirty="0" err="1">
                  <a:solidFill>
                    <a:schemeClr val="bg1"/>
                  </a:solidFill>
                  <a:latin typeface="Times New Roman" panose="02020603050405020304" pitchFamily="18" charset="0"/>
                  <a:cs typeface="Times New Roman" panose="02020603050405020304" pitchFamily="18" charset="0"/>
                </a:rPr>
                <a:t>Đặt</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Vấn</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Đề</a:t>
              </a:r>
              <a:endParaRPr lang="en-US" i="1" dirty="0">
                <a:solidFill>
                  <a:schemeClr val="bg1"/>
                </a:solidFill>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2BF94632-82D6-439F-1101-8E8193B8F8A5}"/>
              </a:ext>
            </a:extLst>
          </p:cNvPr>
          <p:cNvGrpSpPr/>
          <p:nvPr/>
        </p:nvGrpSpPr>
        <p:grpSpPr>
          <a:xfrm>
            <a:off x="2009076" y="2149194"/>
            <a:ext cx="4607509" cy="569456"/>
            <a:chOff x="3890370" y="3410038"/>
            <a:chExt cx="4607509" cy="569456"/>
          </a:xfrm>
        </p:grpSpPr>
        <p:sp>
          <p:nvSpPr>
            <p:cNvPr id="310" name="Freeform 1"/>
            <p:cNvSpPr/>
            <p:nvPr/>
          </p:nvSpPr>
          <p:spPr>
            <a:xfrm>
              <a:off x="5461184" y="3654578"/>
              <a:ext cx="270" cy="270"/>
            </a:xfrm>
            <a:custGeom>
              <a:avLst/>
              <a:gdLst/>
              <a:ahLst/>
              <a:cxnLst/>
              <a:rect l="0" t="0" r="r" b="b"/>
              <a:pathLst>
                <a:path w="1" h="1">
                  <a:moveTo>
                    <a:pt x="0" y="0"/>
                  </a:moveTo>
                  <a:lnTo>
                    <a:pt x="0" y="0"/>
                  </a:lnTo>
                </a:path>
              </a:pathLst>
            </a:custGeom>
            <a:ln/>
          </p:spPr>
          <p:txBody>
            <a:bodyPr/>
            <a:lstStyle/>
            <a:p>
              <a:endParaRPr lang="vi-V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9754BF4-2B66-DD5D-8F0B-8A51D70AF5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0370" y="3410038"/>
              <a:ext cx="4607509" cy="569456"/>
            </a:xfrm>
            <a:prstGeom prst="rect">
              <a:avLst/>
            </a:prstGeom>
          </p:spPr>
        </p:pic>
        <p:sp>
          <p:nvSpPr>
            <p:cNvPr id="6" name="TextBox 5">
              <a:extLst>
                <a:ext uri="{FF2B5EF4-FFF2-40B4-BE49-F238E27FC236}">
                  <a16:creationId xmlns:a16="http://schemas.microsoft.com/office/drawing/2014/main" id="{3A287AC5-9F87-6F8B-7B2F-B3136B6D51EE}"/>
                </a:ext>
              </a:extLst>
            </p:cNvPr>
            <p:cNvSpPr txBox="1"/>
            <p:nvPr/>
          </p:nvSpPr>
          <p:spPr>
            <a:xfrm>
              <a:off x="4224841" y="3502440"/>
              <a:ext cx="3625936" cy="369332"/>
            </a:xfrm>
            <a:prstGeom prst="rect">
              <a:avLst/>
            </a:prstGeom>
            <a:noFill/>
          </p:spPr>
          <p:txBody>
            <a:bodyPr wrap="square" rtlCol="0">
              <a:spAutoFit/>
            </a:bodyPr>
            <a:lstStyle/>
            <a:p>
              <a:r>
                <a:rPr lang="en-US" i="1" dirty="0">
                  <a:solidFill>
                    <a:schemeClr val="bg1"/>
                  </a:solidFill>
                  <a:latin typeface="Times New Roman" panose="02020603050405020304" pitchFamily="18" charset="0"/>
                  <a:cs typeface="Times New Roman" panose="02020603050405020304" pitchFamily="18" charset="0"/>
                </a:rPr>
                <a:t>II. </a:t>
              </a:r>
              <a:r>
                <a:rPr lang="en-US" i="1" dirty="0" err="1">
                  <a:solidFill>
                    <a:schemeClr val="bg1"/>
                  </a:solidFill>
                  <a:latin typeface="Times New Roman" panose="02020603050405020304" pitchFamily="18" charset="0"/>
                  <a:cs typeface="Times New Roman" panose="02020603050405020304" pitchFamily="18" charset="0"/>
                </a:rPr>
                <a:t>Bộ</a:t>
              </a:r>
              <a:r>
                <a:rPr lang="en-US" i="1" dirty="0">
                  <a:solidFill>
                    <a:schemeClr val="bg1"/>
                  </a:solidFill>
                  <a:latin typeface="Times New Roman" panose="02020603050405020304" pitchFamily="18" charset="0"/>
                  <a:cs typeface="Times New Roman" panose="02020603050405020304" pitchFamily="18" charset="0"/>
                </a:rPr>
                <a:t> Dữ Liệu (Dataset)</a:t>
              </a:r>
            </a:p>
          </p:txBody>
        </p:sp>
      </p:grpSp>
      <p:grpSp>
        <p:nvGrpSpPr>
          <p:cNvPr id="11" name="Group 10">
            <a:extLst>
              <a:ext uri="{FF2B5EF4-FFF2-40B4-BE49-F238E27FC236}">
                <a16:creationId xmlns:a16="http://schemas.microsoft.com/office/drawing/2014/main" id="{E04B5360-8753-2095-92DD-08DB51588D3C}"/>
              </a:ext>
            </a:extLst>
          </p:cNvPr>
          <p:cNvGrpSpPr/>
          <p:nvPr/>
        </p:nvGrpSpPr>
        <p:grpSpPr>
          <a:xfrm>
            <a:off x="3052077" y="3061166"/>
            <a:ext cx="5389189" cy="569456"/>
            <a:chOff x="5052387" y="4469990"/>
            <a:chExt cx="5389189" cy="569456"/>
          </a:xfrm>
        </p:grpSpPr>
        <p:pic>
          <p:nvPicPr>
            <p:cNvPr id="7" name="Picture 6">
              <a:extLst>
                <a:ext uri="{FF2B5EF4-FFF2-40B4-BE49-F238E27FC236}">
                  <a16:creationId xmlns:a16="http://schemas.microsoft.com/office/drawing/2014/main" id="{E9EC0747-9186-E729-3E41-F99A42E3D9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2387" y="4469990"/>
              <a:ext cx="4607509" cy="569456"/>
            </a:xfrm>
            <a:prstGeom prst="rect">
              <a:avLst/>
            </a:prstGeom>
          </p:spPr>
        </p:pic>
        <p:sp>
          <p:nvSpPr>
            <p:cNvPr id="8" name="TextBox 7">
              <a:extLst>
                <a:ext uri="{FF2B5EF4-FFF2-40B4-BE49-F238E27FC236}">
                  <a16:creationId xmlns:a16="http://schemas.microsoft.com/office/drawing/2014/main" id="{766920F1-2F77-12A8-84DF-C45B1C76985F}"/>
                </a:ext>
              </a:extLst>
            </p:cNvPr>
            <p:cNvSpPr txBox="1"/>
            <p:nvPr/>
          </p:nvSpPr>
          <p:spPr>
            <a:xfrm>
              <a:off x="5378471" y="4543814"/>
              <a:ext cx="5063105" cy="369332"/>
            </a:xfrm>
            <a:prstGeom prst="rect">
              <a:avLst/>
            </a:prstGeom>
            <a:noFill/>
          </p:spPr>
          <p:txBody>
            <a:bodyPr wrap="square" rtlCol="0">
              <a:spAutoFit/>
            </a:bodyPr>
            <a:lstStyle/>
            <a:p>
              <a:r>
                <a:rPr lang="en-US" i="1" dirty="0">
                  <a:solidFill>
                    <a:schemeClr val="bg1"/>
                  </a:solidFill>
                  <a:latin typeface="Times New Roman" panose="02020603050405020304" pitchFamily="18" charset="0"/>
                  <a:cs typeface="Times New Roman" panose="02020603050405020304" pitchFamily="18" charset="0"/>
                </a:rPr>
                <a:t>III. </a:t>
              </a:r>
              <a:r>
                <a:rPr lang="en-US" i="1" dirty="0" err="1">
                  <a:solidFill>
                    <a:schemeClr val="bg1"/>
                  </a:solidFill>
                  <a:latin typeface="Times New Roman" panose="02020603050405020304" pitchFamily="18" charset="0"/>
                  <a:cs typeface="Times New Roman" panose="02020603050405020304" pitchFamily="18" charset="0"/>
                </a:rPr>
                <a:t>Mô</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hình</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học</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sâu</a:t>
              </a:r>
              <a:endParaRPr lang="en-US" i="1" dirty="0">
                <a:solidFill>
                  <a:schemeClr val="bg1"/>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7E64AA39-2612-0D6F-373F-FF4A2386104E}"/>
              </a:ext>
            </a:extLst>
          </p:cNvPr>
          <p:cNvGrpSpPr/>
          <p:nvPr/>
        </p:nvGrpSpPr>
        <p:grpSpPr>
          <a:xfrm>
            <a:off x="4516809" y="4024892"/>
            <a:ext cx="4607509" cy="523220"/>
            <a:chOff x="5763894" y="5536283"/>
            <a:chExt cx="4307569" cy="523220"/>
          </a:xfrm>
        </p:grpSpPr>
        <p:pic>
          <p:nvPicPr>
            <p:cNvPr id="13" name="Picture 12">
              <a:extLst>
                <a:ext uri="{FF2B5EF4-FFF2-40B4-BE49-F238E27FC236}">
                  <a16:creationId xmlns:a16="http://schemas.microsoft.com/office/drawing/2014/main" id="{97CD9B0E-CBE4-E4E8-B547-515F7855A4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3894" y="5536283"/>
              <a:ext cx="4307569" cy="523220"/>
            </a:xfrm>
            <a:prstGeom prst="rect">
              <a:avLst/>
            </a:prstGeom>
          </p:spPr>
        </p:pic>
        <p:sp>
          <p:nvSpPr>
            <p:cNvPr id="14" name="TextBox 13">
              <a:extLst>
                <a:ext uri="{FF2B5EF4-FFF2-40B4-BE49-F238E27FC236}">
                  <a16:creationId xmlns:a16="http://schemas.microsoft.com/office/drawing/2014/main" id="{7C3B1020-F089-9DAA-812B-FB7354BA02F2}"/>
                </a:ext>
              </a:extLst>
            </p:cNvPr>
            <p:cNvSpPr txBox="1"/>
            <p:nvPr/>
          </p:nvSpPr>
          <p:spPr>
            <a:xfrm>
              <a:off x="6160054" y="5613227"/>
              <a:ext cx="3821646" cy="369332"/>
            </a:xfrm>
            <a:prstGeom prst="rect">
              <a:avLst/>
            </a:prstGeom>
            <a:noFill/>
          </p:spPr>
          <p:txBody>
            <a:bodyPr wrap="square" rtlCol="0">
              <a:spAutoFit/>
            </a:bodyPr>
            <a:lstStyle/>
            <a:p>
              <a:r>
                <a:rPr lang="en-US" i="1" dirty="0">
                  <a:solidFill>
                    <a:schemeClr val="bg1"/>
                  </a:solidFill>
                  <a:latin typeface="Times New Roman" panose="02020603050405020304" pitchFamily="18" charset="0"/>
                  <a:cs typeface="Times New Roman" panose="02020603050405020304" pitchFamily="18" charset="0"/>
                </a:rPr>
                <a:t>IV. </a:t>
              </a:r>
              <a:r>
                <a:rPr lang="en-US" i="1" dirty="0" err="1">
                  <a:solidFill>
                    <a:schemeClr val="bg1"/>
                  </a:solidFill>
                  <a:latin typeface="Times New Roman" panose="02020603050405020304" pitchFamily="18" charset="0"/>
                  <a:cs typeface="Times New Roman" panose="02020603050405020304" pitchFamily="18" charset="0"/>
                </a:rPr>
                <a:t>Đánh</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giá</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mô</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hình</a:t>
              </a:r>
              <a:endParaRPr lang="en-US" i="1" dirty="0">
                <a:solidFill>
                  <a:schemeClr val="bg1"/>
                </a:solidFill>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7E64AA39-2612-0D6F-373F-FF4A2386104E}"/>
              </a:ext>
            </a:extLst>
          </p:cNvPr>
          <p:cNvGrpSpPr/>
          <p:nvPr/>
        </p:nvGrpSpPr>
        <p:grpSpPr>
          <a:xfrm>
            <a:off x="6009889" y="4939290"/>
            <a:ext cx="4607509" cy="523220"/>
            <a:chOff x="5763894" y="5536283"/>
            <a:chExt cx="4307569" cy="523220"/>
          </a:xfrm>
        </p:grpSpPr>
        <p:pic>
          <p:nvPicPr>
            <p:cNvPr id="20" name="Picture 19">
              <a:extLst>
                <a:ext uri="{FF2B5EF4-FFF2-40B4-BE49-F238E27FC236}">
                  <a16:creationId xmlns:a16="http://schemas.microsoft.com/office/drawing/2014/main" id="{97CD9B0E-CBE4-E4E8-B547-515F7855A4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3894" y="5536283"/>
              <a:ext cx="4307569" cy="523220"/>
            </a:xfrm>
            <a:prstGeom prst="rect">
              <a:avLst/>
            </a:prstGeom>
          </p:spPr>
        </p:pic>
        <p:sp>
          <p:nvSpPr>
            <p:cNvPr id="21" name="TextBox 20">
              <a:extLst>
                <a:ext uri="{FF2B5EF4-FFF2-40B4-BE49-F238E27FC236}">
                  <a16:creationId xmlns:a16="http://schemas.microsoft.com/office/drawing/2014/main" id="{7C3B1020-F089-9DAA-812B-FB7354BA02F2}"/>
                </a:ext>
              </a:extLst>
            </p:cNvPr>
            <p:cNvSpPr txBox="1"/>
            <p:nvPr/>
          </p:nvSpPr>
          <p:spPr>
            <a:xfrm>
              <a:off x="6160054" y="5613227"/>
              <a:ext cx="3821646" cy="369332"/>
            </a:xfrm>
            <a:prstGeom prst="rect">
              <a:avLst/>
            </a:prstGeom>
            <a:noFill/>
          </p:spPr>
          <p:txBody>
            <a:bodyPr wrap="square" rtlCol="0">
              <a:spAutoFit/>
            </a:bodyPr>
            <a:lstStyle/>
            <a:p>
              <a:r>
                <a:rPr lang="en-US" i="1" dirty="0">
                  <a:solidFill>
                    <a:schemeClr val="bg1"/>
                  </a:solidFill>
                  <a:latin typeface="Times New Roman" panose="02020603050405020304" pitchFamily="18" charset="0"/>
                  <a:cs typeface="Times New Roman" panose="02020603050405020304" pitchFamily="18" charset="0"/>
                </a:rPr>
                <a:t>V. </a:t>
              </a:r>
              <a:r>
                <a:rPr lang="en-US" i="1" dirty="0" err="1">
                  <a:solidFill>
                    <a:schemeClr val="bg1"/>
                  </a:solidFill>
                  <a:latin typeface="Times New Roman" panose="02020603050405020304" pitchFamily="18" charset="0"/>
                  <a:cs typeface="Times New Roman" panose="02020603050405020304" pitchFamily="18" charset="0"/>
                </a:rPr>
                <a:t>Kết</a:t>
              </a:r>
              <a:r>
                <a:rPr lang="en-US" i="1" dirty="0">
                  <a:solidFill>
                    <a:schemeClr val="bg1"/>
                  </a:solidFill>
                  <a:latin typeface="Times New Roman" panose="02020603050405020304" pitchFamily="18" charset="0"/>
                  <a:cs typeface="Times New Roman" panose="02020603050405020304" pitchFamily="18" charset="0"/>
                </a:rPr>
                <a:t> </a:t>
              </a:r>
              <a:r>
                <a:rPr lang="en-US" i="1" dirty="0" err="1">
                  <a:solidFill>
                    <a:schemeClr val="bg1"/>
                  </a:solidFill>
                  <a:latin typeface="Times New Roman" panose="02020603050405020304" pitchFamily="18" charset="0"/>
                  <a:cs typeface="Times New Roman" panose="02020603050405020304" pitchFamily="18" charset="0"/>
                </a:rPr>
                <a:t>luận</a:t>
              </a:r>
              <a:endParaRPr lang="en-US" i="1" dirty="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 ĐẶT VẤN ĐỀ</a:t>
            </a:r>
            <a:endParaRPr lang="vi-VN"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CCAB252-ED99-44A1-689A-A3CE34BE4C0F}"/>
              </a:ext>
            </a:extLst>
          </p:cNvPr>
          <p:cNvSpPr txBox="1"/>
          <p:nvPr/>
        </p:nvSpPr>
        <p:spPr>
          <a:xfrm>
            <a:off x="6096000" y="3453181"/>
            <a:ext cx="2599445" cy="923330"/>
          </a:xfrm>
          <a:prstGeom prst="rect">
            <a:avLst/>
          </a:prstGeom>
          <a:noFill/>
        </p:spPr>
        <p:txBody>
          <a:bodyPr wrap="square">
            <a:spAutoFit/>
          </a:bodyPr>
          <a:lstStyle/>
          <a:p>
            <a:pPr marL="0" lvl="1" algn="ctr"/>
            <a:r>
              <a:rPr lang="en-US" dirty="0">
                <a:latin typeface="Times New Roman" panose="02020603050405020304" pitchFamily="18" charset="0"/>
                <a:ea typeface="Arial" panose="020B0604020202020204" pitchFamily="34" charset="0"/>
                <a:cs typeface="Mangal" panose="02040503050203030202" pitchFamily="18" charset="0"/>
              </a:rPr>
              <a:t>T</a:t>
            </a:r>
            <a:r>
              <a:rPr lang="en-US" dirty="0">
                <a:effectLst/>
                <a:latin typeface="Times New Roman" panose="02020603050405020304" pitchFamily="18" charset="0"/>
                <a:ea typeface="Arial" panose="020B0604020202020204" pitchFamily="34" charset="0"/>
                <a:cs typeface="Mangal" panose="02040503050203030202" pitchFamily="18" charset="0"/>
              </a:rPr>
              <a:t>hoái hóa điểm vàng liên quan đến tuổi tác (AMD)</a:t>
            </a:r>
          </a:p>
          <a:p>
            <a:pPr marL="285750" indent="-285750" algn="ctr">
              <a:buFont typeface="Arial" panose="020B0604020202020204" pitchFamily="34" charset="0"/>
              <a:buChar char="•"/>
            </a:pPr>
            <a:endParaRPr lang="vi-VN" dirty="0"/>
          </a:p>
        </p:txBody>
      </p:sp>
      <p:sp>
        <p:nvSpPr>
          <p:cNvPr id="24" name="TextBox 23">
            <a:extLst>
              <a:ext uri="{FF2B5EF4-FFF2-40B4-BE49-F238E27FC236}">
                <a16:creationId xmlns:a16="http://schemas.microsoft.com/office/drawing/2014/main" id="{B510EFE5-FCA3-9F3B-F30B-7E588B1EA3E3}"/>
              </a:ext>
            </a:extLst>
          </p:cNvPr>
          <p:cNvSpPr txBox="1"/>
          <p:nvPr/>
        </p:nvSpPr>
        <p:spPr>
          <a:xfrm>
            <a:off x="443948" y="1053401"/>
            <a:ext cx="2749000" cy="369332"/>
          </a:xfrm>
          <a:prstGeom prst="rect">
            <a:avLst/>
          </a:prstGeom>
          <a:noFill/>
        </p:spPr>
        <p:txBody>
          <a:bodyPr wrap="square">
            <a:spAutoFit/>
          </a:bodyPr>
          <a:lstStyle/>
          <a:p>
            <a:r>
              <a:rPr lang="en-US" b="1" spc="-10" dirty="0">
                <a:latin typeface="Times New Roman" panose="02020603050405020304" pitchFamily="18" charset="0"/>
                <a:ea typeface="Arial" panose="020B0604020202020204" pitchFamily="34" charset="0"/>
                <a:cs typeface="Mangal" panose="02040503050203030202" pitchFamily="18" charset="0"/>
              </a:rPr>
              <a:t>BỐI CẢNH VÀ VẤN ĐỀ</a:t>
            </a:r>
            <a:r>
              <a:rPr lang="en-US" sz="1800" b="1" spc="-10" dirty="0">
                <a:effectLst/>
                <a:latin typeface="Times New Roman" panose="02020603050405020304" pitchFamily="18" charset="0"/>
                <a:ea typeface="Arial" panose="020B0604020202020204" pitchFamily="34" charset="0"/>
                <a:cs typeface="Mangal" panose="02040503050203030202" pitchFamily="18" charset="0"/>
              </a:rPr>
              <a:t>:</a:t>
            </a:r>
            <a:endParaRPr lang="en-US" sz="1800" b="1" dirty="0">
              <a:effectLst/>
              <a:latin typeface="Times New Roman" panose="02020603050405020304" pitchFamily="18" charset="0"/>
              <a:ea typeface="Arial" panose="020B0604020202020204" pitchFamily="34" charset="0"/>
              <a:cs typeface="Mangal" panose="02040503050203030202" pitchFamily="18" charset="0"/>
            </a:endParaRPr>
          </a:p>
        </p:txBody>
      </p:sp>
      <p:sp>
        <p:nvSpPr>
          <p:cNvPr id="26" name="TextBox 25">
            <a:extLst>
              <a:ext uri="{FF2B5EF4-FFF2-40B4-BE49-F238E27FC236}">
                <a16:creationId xmlns:a16="http://schemas.microsoft.com/office/drawing/2014/main" id="{280901F3-9254-D9BD-FB75-15598228480A}"/>
              </a:ext>
            </a:extLst>
          </p:cNvPr>
          <p:cNvSpPr txBox="1"/>
          <p:nvPr/>
        </p:nvSpPr>
        <p:spPr>
          <a:xfrm>
            <a:off x="3524642" y="4912658"/>
            <a:ext cx="2371725" cy="369332"/>
          </a:xfrm>
          <a:prstGeom prst="rect">
            <a:avLst/>
          </a:prstGeom>
          <a:noFill/>
        </p:spPr>
        <p:txBody>
          <a:bodyPr wrap="square">
            <a:spAutoFit/>
          </a:bodyPr>
          <a:lstStyle/>
          <a:p>
            <a:pPr marL="0" lvl="1" algn="ctr"/>
            <a:r>
              <a:rPr lang="en-US" dirty="0">
                <a:effectLst/>
                <a:latin typeface="Times New Roman" panose="02020603050405020304" pitchFamily="18" charset="0"/>
                <a:ea typeface="Arial" panose="020B0604020202020204" pitchFamily="34" charset="0"/>
                <a:cs typeface="Mangal" panose="02040503050203030202" pitchFamily="18" charset="0"/>
              </a:rPr>
              <a:t>Glaucoma</a:t>
            </a:r>
          </a:p>
        </p:txBody>
      </p:sp>
      <p:pic>
        <p:nvPicPr>
          <p:cNvPr id="1026" name="Picture 2" descr="Bệnh cườm nước Glaucoma là gì? Một số lưu ý và điều trị">
            <a:extLst>
              <a:ext uri="{FF2B5EF4-FFF2-40B4-BE49-F238E27FC236}">
                <a16:creationId xmlns:a16="http://schemas.microsoft.com/office/drawing/2014/main" id="{7FE0992D-6678-30B1-CFD1-F4871F1B6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420" y="3176206"/>
            <a:ext cx="2062778" cy="167341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5F36457F-F741-DBD7-ACC4-D57634314E42}"/>
              </a:ext>
            </a:extLst>
          </p:cNvPr>
          <p:cNvSpPr txBox="1"/>
          <p:nvPr/>
        </p:nvSpPr>
        <p:spPr>
          <a:xfrm>
            <a:off x="970878" y="3517607"/>
            <a:ext cx="1847626" cy="369332"/>
          </a:xfrm>
          <a:prstGeom prst="rect">
            <a:avLst/>
          </a:prstGeom>
          <a:noFill/>
        </p:spPr>
        <p:txBody>
          <a:bodyPr wrap="square">
            <a:spAutoFit/>
          </a:bodyPr>
          <a:lstStyle/>
          <a:p>
            <a:pPr marL="0" lvl="1"/>
            <a:r>
              <a:rPr lang="en-US" dirty="0">
                <a:effectLst/>
                <a:latin typeface="Times New Roman" panose="02020603050405020304" pitchFamily="18" charset="0"/>
                <a:ea typeface="Arial" panose="020B0604020202020204" pitchFamily="34" charset="0"/>
                <a:cs typeface="Mangal" panose="02040503050203030202" pitchFamily="18" charset="0"/>
              </a:rPr>
              <a:t>Đục thủy tinh thể</a:t>
            </a:r>
          </a:p>
        </p:txBody>
      </p:sp>
      <p:pic>
        <p:nvPicPr>
          <p:cNvPr id="1028" name="Picture 4" descr="Đục thủy tinh thể: Nên mổ sớm, đừng chần chừ | Vinmec">
            <a:extLst>
              <a:ext uri="{FF2B5EF4-FFF2-40B4-BE49-F238E27FC236}">
                <a16:creationId xmlns:a16="http://schemas.microsoft.com/office/drawing/2014/main" id="{730A8A4D-0F6D-3BF6-C495-BA8863D28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73" y="1661720"/>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6C3BE441-D02D-28A8-95DD-EE2334F7FBA6}"/>
              </a:ext>
            </a:extLst>
          </p:cNvPr>
          <p:cNvSpPr txBox="1"/>
          <p:nvPr/>
        </p:nvSpPr>
        <p:spPr>
          <a:xfrm>
            <a:off x="8790567" y="4589492"/>
            <a:ext cx="3075118" cy="646331"/>
          </a:xfrm>
          <a:prstGeom prst="rect">
            <a:avLst/>
          </a:prstGeom>
          <a:noFill/>
        </p:spPr>
        <p:txBody>
          <a:bodyPr wrap="square">
            <a:spAutoFit/>
          </a:bodyPr>
          <a:lstStyle/>
          <a:p>
            <a:pPr marL="0" lvl="1" algn="ctr"/>
            <a:r>
              <a:rPr lang="en-US" dirty="0">
                <a:effectLst/>
                <a:latin typeface="Times New Roman" panose="02020603050405020304" pitchFamily="18" charset="0"/>
                <a:ea typeface="Arial" panose="020B0604020202020204" pitchFamily="34" charset="0"/>
                <a:cs typeface="Mangal" panose="02040503050203030202" pitchFamily="18" charset="0"/>
              </a:rPr>
              <a:t>Bệnh võng mạc tiểu đường (Diabetic Retinopathy)</a:t>
            </a:r>
          </a:p>
        </p:txBody>
      </p:sp>
      <p:pic>
        <p:nvPicPr>
          <p:cNvPr id="1030" name="Picture 6" descr="Thoái hóa hoàng điểm nguyên nhân triệu chứng và cách điều trị - Bệnh Viện  Mắt Sài Gòn">
            <a:extLst>
              <a:ext uri="{FF2B5EF4-FFF2-40B4-BE49-F238E27FC236}">
                <a16:creationId xmlns:a16="http://schemas.microsoft.com/office/drawing/2014/main" id="{34C76DA3-149C-59D9-7522-124E3CD8EF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1734" y="1733157"/>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ệnh võng mạc đái tháo đường, nguyên nhân triệu chứng và cách chữa trị -  Mắt Sài Gòn Đường Láng">
            <a:extLst>
              <a:ext uri="{FF2B5EF4-FFF2-40B4-BE49-F238E27FC236}">
                <a16:creationId xmlns:a16="http://schemas.microsoft.com/office/drawing/2014/main" id="{658EFE6E-473F-358D-0C83-E0A8AE6704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09860" y="2422232"/>
            <a:ext cx="2085975" cy="219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 ĐẶT VẤN ĐỀ</a:t>
            </a:r>
          </a:p>
        </p:txBody>
      </p:sp>
      <p:sp>
        <p:nvSpPr>
          <p:cNvPr id="4" name="Content Placeholder 2">
            <a:extLst>
              <a:ext uri="{FF2B5EF4-FFF2-40B4-BE49-F238E27FC236}">
                <a16:creationId xmlns:a16="http://schemas.microsoft.com/office/drawing/2014/main" id="{288D368B-A1AA-6113-94A6-CF717D61EA07}"/>
              </a:ext>
            </a:extLst>
          </p:cNvPr>
          <p:cNvSpPr txBox="1">
            <a:spLocks/>
          </p:cNvSpPr>
          <p:nvPr/>
        </p:nvSpPr>
        <p:spPr>
          <a:xfrm>
            <a:off x="778933" y="1598188"/>
            <a:ext cx="5326809" cy="2934518"/>
          </a:xfrm>
          <a:prstGeom prst="rect">
            <a:avLst/>
          </a:prstGeom>
        </p:spPr>
        <p:txBody>
          <a:bodyPr/>
          <a:lstStyle>
            <a:lvl1pPr marL="228600" indent="-228240" algn="l" defTabSz="685800" rtl="0" eaLnBrk="1" latinLnBrk="0" hangingPunct="1">
              <a:lnSpc>
                <a:spcPct val="90000"/>
              </a:lnSpc>
              <a:spcBef>
                <a:spcPts val="1001"/>
              </a:spcBef>
              <a:buClr>
                <a:srgbClr val="000000"/>
              </a:buClr>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nSpc>
                <a:spcPct val="100000"/>
              </a:lnSpc>
              <a:buFont typeface="Wingdings" pitchFamily="2" charset="2"/>
              <a:buChar char="Ø"/>
            </a:pPr>
            <a:r>
              <a:rPr lang="en-US" dirty="0" err="1"/>
              <a:t>Thiếu</a:t>
            </a:r>
            <a:r>
              <a:rPr lang="en-US" dirty="0"/>
              <a:t> </a:t>
            </a:r>
            <a:r>
              <a:rPr lang="en-US" dirty="0" err="1"/>
              <a:t>hụt</a:t>
            </a:r>
            <a:r>
              <a:rPr lang="en-US" dirty="0"/>
              <a:t> </a:t>
            </a:r>
            <a:r>
              <a:rPr lang="en-US" dirty="0" err="1"/>
              <a:t>nguồn</a:t>
            </a:r>
            <a:r>
              <a:rPr lang="en-US" dirty="0"/>
              <a:t> </a:t>
            </a:r>
            <a:r>
              <a:rPr lang="en-US" dirty="0" err="1"/>
              <a:t>lực</a:t>
            </a:r>
            <a:r>
              <a:rPr lang="en-US" dirty="0"/>
              <a:t> y </a:t>
            </a:r>
            <a:r>
              <a:rPr lang="en-US" dirty="0" err="1"/>
              <a:t>tế</a:t>
            </a:r>
            <a:r>
              <a:rPr lang="en-US" dirty="0"/>
              <a:t> </a:t>
            </a:r>
          </a:p>
          <a:p>
            <a:pPr marL="342900" indent="-342900">
              <a:lnSpc>
                <a:spcPct val="100000"/>
              </a:lnSpc>
              <a:buFont typeface="Wingdings" pitchFamily="2" charset="2"/>
              <a:buChar char="Ø"/>
            </a:pPr>
            <a:r>
              <a:rPr lang="vi-VN" dirty="0"/>
              <a:t>Nhận thức của cộng đồng</a:t>
            </a:r>
            <a:endParaRPr lang="en-US" dirty="0"/>
          </a:p>
          <a:p>
            <a:pPr marL="342900" indent="-342900">
              <a:lnSpc>
                <a:spcPct val="100000"/>
              </a:lnSpc>
              <a:buFont typeface="Wingdings" pitchFamily="2" charset="2"/>
              <a:buChar char="Ø"/>
            </a:pPr>
            <a:r>
              <a:rPr lang="en-US" dirty="0" err="1"/>
              <a:t>Kinh</a:t>
            </a:r>
            <a:r>
              <a:rPr lang="en-US" dirty="0"/>
              <a:t> </a:t>
            </a:r>
            <a:r>
              <a:rPr lang="en-US" dirty="0" err="1"/>
              <a:t>phí</a:t>
            </a:r>
            <a:r>
              <a:rPr lang="en-US" dirty="0"/>
              <a:t> </a:t>
            </a:r>
            <a:r>
              <a:rPr lang="en-US" dirty="0" err="1"/>
              <a:t>và</a:t>
            </a:r>
            <a:r>
              <a:rPr lang="en-US" dirty="0"/>
              <a:t> </a:t>
            </a:r>
            <a:r>
              <a:rPr lang="en-US" dirty="0" err="1"/>
              <a:t>bảo</a:t>
            </a:r>
            <a:r>
              <a:rPr lang="en-US" dirty="0"/>
              <a:t> </a:t>
            </a:r>
            <a:r>
              <a:rPr lang="en-US" dirty="0" err="1"/>
              <a:t>hiểm</a:t>
            </a:r>
            <a:r>
              <a:rPr lang="en-US" dirty="0"/>
              <a:t> y </a:t>
            </a:r>
            <a:r>
              <a:rPr lang="en-US" dirty="0" err="1"/>
              <a:t>tế</a:t>
            </a:r>
            <a:endParaRPr lang="en-US" dirty="0"/>
          </a:p>
          <a:p>
            <a:pPr marL="342900" indent="-342900">
              <a:lnSpc>
                <a:spcPct val="100000"/>
              </a:lnSpc>
              <a:buFont typeface="Wingdings" pitchFamily="2" charset="2"/>
              <a:buChar char="Ø"/>
            </a:pPr>
            <a:r>
              <a:rPr lang="vi-VN" dirty="0"/>
              <a:t>Các rào cản về công nghệ và đổi mới</a:t>
            </a:r>
            <a:endParaRPr lang="en-US" dirty="0"/>
          </a:p>
          <a:p>
            <a:pPr marL="342900" indent="-342900">
              <a:lnSpc>
                <a:spcPct val="100000"/>
              </a:lnSpc>
              <a:buFont typeface="Wingdings" pitchFamily="2" charset="2"/>
              <a:buChar char="Ø"/>
            </a:pPr>
            <a:r>
              <a:rPr lang="vi-VN" dirty="0"/>
              <a:t>Các phương pháp hiện tại có thể không đủ nhanh để xử lý lượng lớn dữ liệu hình ảnh mắt một cách hiệu quả</a:t>
            </a:r>
            <a:endParaRPr lang="en-US" dirty="0"/>
          </a:p>
          <a:p>
            <a:pPr marL="0" indent="0">
              <a:lnSpc>
                <a:spcPct val="100000"/>
              </a:lnSpc>
              <a:buFont typeface="Arial"/>
              <a:buNone/>
            </a:pPr>
            <a:endParaRPr lang="en-US" dirty="0"/>
          </a:p>
        </p:txBody>
      </p:sp>
      <p:sp>
        <p:nvSpPr>
          <p:cNvPr id="8" name="TextBox 7">
            <a:extLst>
              <a:ext uri="{FF2B5EF4-FFF2-40B4-BE49-F238E27FC236}">
                <a16:creationId xmlns:a16="http://schemas.microsoft.com/office/drawing/2014/main" id="{A3842523-7C9B-C9CE-30CE-EC56E4D8D55D}"/>
              </a:ext>
            </a:extLst>
          </p:cNvPr>
          <p:cNvSpPr txBox="1"/>
          <p:nvPr/>
        </p:nvSpPr>
        <p:spPr>
          <a:xfrm>
            <a:off x="443948" y="956934"/>
            <a:ext cx="6483350" cy="400110"/>
          </a:xfrm>
          <a:prstGeom prst="rect">
            <a:avLst/>
          </a:prstGeom>
          <a:noFill/>
        </p:spPr>
        <p:txBody>
          <a:bodyPr wrap="square">
            <a:spAutoFit/>
          </a:bodyPr>
          <a:lstStyle/>
          <a:p>
            <a:r>
              <a:rPr lang="vi-VN" sz="2000" b="1" dirty="0">
                <a:latin typeface="Times New Roman" panose="02020603050405020304" pitchFamily="18" charset="0"/>
                <a:cs typeface="Times New Roman" panose="02020603050405020304" pitchFamily="18" charset="0"/>
              </a:rPr>
              <a:t>Các thách thức trong chẩn đoán bệnh lý về mắt</a:t>
            </a:r>
            <a:endParaRPr lang="en-US" sz="2000" b="1" dirty="0">
              <a:latin typeface="Times New Roman" panose="02020603050405020304" pitchFamily="18" charset="0"/>
              <a:cs typeface="Times New Roman" panose="02020603050405020304" pitchFamily="18" charset="0"/>
            </a:endParaRPr>
          </a:p>
        </p:txBody>
      </p:sp>
      <p:pic>
        <p:nvPicPr>
          <p:cNvPr id="3074" name="Picture 2" descr="Giải bài toán thiếu hụt nhân lực ngành y tế">
            <a:extLst>
              <a:ext uri="{FF2B5EF4-FFF2-40B4-BE49-F238E27FC236}">
                <a16:creationId xmlns:a16="http://schemas.microsoft.com/office/drawing/2014/main" id="{9187F614-EA18-17E4-9126-1948425D9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4210" y="956934"/>
            <a:ext cx="3133842" cy="20892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6" name="Picture 4" descr="Tuyên truyền, nâng cao nhận thức về Cộng đồng Văn hóa – Xã hội ASEAN">
            <a:extLst>
              <a:ext uri="{FF2B5EF4-FFF2-40B4-BE49-F238E27FC236}">
                <a16:creationId xmlns:a16="http://schemas.microsoft.com/office/drawing/2014/main" id="{2F49B690-9366-F845-5A56-DCE827AA9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191" y="2405380"/>
            <a:ext cx="2823126" cy="18820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8" name="Picture 6" descr="Phân biệt 2 chế độ bảo hiểm xã hội và bảo hiểm y tế">
            <a:extLst>
              <a:ext uri="{FF2B5EF4-FFF2-40B4-BE49-F238E27FC236}">
                <a16:creationId xmlns:a16="http://schemas.microsoft.com/office/drawing/2014/main" id="{0E5DB6DC-6C3F-71B1-51DD-22527B6B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2152" y="3561556"/>
            <a:ext cx="2695575" cy="16954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80" name="Picture 8" descr="Rào cản, khó khăn của doanh nghiệp khi chuyển đổi số">
            <a:extLst>
              <a:ext uri="{FF2B5EF4-FFF2-40B4-BE49-F238E27FC236}">
                <a16:creationId xmlns:a16="http://schemas.microsoft.com/office/drawing/2014/main" id="{E955550E-D597-B97B-2E95-BE4DBDFAB8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7597" y="4532706"/>
            <a:ext cx="2619375" cy="17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ight Arrow 2"/>
          <p:cNvSpPr/>
          <p:nvPr/>
        </p:nvSpPr>
        <p:spPr>
          <a:xfrm>
            <a:off x="567268" y="4925551"/>
            <a:ext cx="931332" cy="47869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288D368B-A1AA-6113-94A6-CF717D61EA07}"/>
              </a:ext>
            </a:extLst>
          </p:cNvPr>
          <p:cNvSpPr txBox="1">
            <a:spLocks/>
          </p:cNvSpPr>
          <p:nvPr/>
        </p:nvSpPr>
        <p:spPr>
          <a:xfrm>
            <a:off x="1676401" y="4611366"/>
            <a:ext cx="4682790" cy="1107062"/>
          </a:xfrm>
          <a:prstGeom prst="rect">
            <a:avLst/>
          </a:prstGeom>
        </p:spPr>
        <p:txBody>
          <a:bodyPr/>
          <a:lstStyle>
            <a:lvl1pPr marL="228600" indent="-228240" algn="l" defTabSz="685800" rtl="0" eaLnBrk="1" latinLnBrk="0" hangingPunct="1">
              <a:lnSpc>
                <a:spcPct val="90000"/>
              </a:lnSpc>
              <a:spcBef>
                <a:spcPts val="1001"/>
              </a:spcBef>
              <a:buClr>
                <a:srgbClr val="000000"/>
              </a:buClr>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Font typeface="Arial"/>
              <a:buNone/>
            </a:pPr>
            <a:r>
              <a:rPr lang="en-US" b="1" i="1" dirty="0" err="1"/>
              <a:t>Cần</a:t>
            </a:r>
            <a:r>
              <a:rPr lang="en-US" b="1" i="1" dirty="0"/>
              <a:t> </a:t>
            </a:r>
            <a:r>
              <a:rPr lang="en-US" b="1" i="1" dirty="0" err="1"/>
              <a:t>một</a:t>
            </a:r>
            <a:r>
              <a:rPr lang="en-US" b="1" i="1" dirty="0"/>
              <a:t> </a:t>
            </a:r>
            <a:r>
              <a:rPr lang="en-US" b="1" i="1" dirty="0" err="1"/>
              <a:t>giải</a:t>
            </a:r>
            <a:r>
              <a:rPr lang="en-US" b="1" i="1" dirty="0"/>
              <a:t> </a:t>
            </a:r>
            <a:r>
              <a:rPr lang="en-US" b="1" i="1" dirty="0" err="1"/>
              <a:t>pháp</a:t>
            </a:r>
            <a:r>
              <a:rPr lang="en-US" b="1" i="1" dirty="0"/>
              <a:t> </a:t>
            </a:r>
            <a:r>
              <a:rPr lang="en-US" b="1" i="1" dirty="0" err="1"/>
              <a:t>mới</a:t>
            </a:r>
            <a:r>
              <a:rPr lang="en-US" b="1" i="1" dirty="0"/>
              <a:t> </a:t>
            </a:r>
            <a:r>
              <a:rPr lang="en-US" b="1" i="1" dirty="0" err="1"/>
              <a:t>ít</a:t>
            </a:r>
            <a:r>
              <a:rPr lang="en-US" b="1" i="1" dirty="0"/>
              <a:t> </a:t>
            </a:r>
            <a:r>
              <a:rPr lang="en-US" b="1" i="1" dirty="0" err="1"/>
              <a:t>tốn</a:t>
            </a:r>
            <a:r>
              <a:rPr lang="en-US" b="1" i="1" dirty="0"/>
              <a:t> </a:t>
            </a:r>
            <a:r>
              <a:rPr lang="en-US" b="1" i="1" dirty="0" err="1"/>
              <a:t>kém</a:t>
            </a:r>
            <a:r>
              <a:rPr lang="en-US" b="1" i="1" dirty="0"/>
              <a:t>, </a:t>
            </a:r>
            <a:r>
              <a:rPr lang="en-US" b="1" i="1" dirty="0" err="1"/>
              <a:t>dễ</a:t>
            </a:r>
            <a:r>
              <a:rPr lang="en-US" b="1" i="1" dirty="0"/>
              <a:t> </a:t>
            </a:r>
            <a:r>
              <a:rPr lang="en-US" b="1" i="1" dirty="0" err="1"/>
              <a:t>sử</a:t>
            </a:r>
            <a:r>
              <a:rPr lang="en-US" b="1" i="1" dirty="0"/>
              <a:t> </a:t>
            </a:r>
            <a:r>
              <a:rPr lang="en-US" b="1" i="1" dirty="0" err="1"/>
              <a:t>dụng</a:t>
            </a:r>
            <a:r>
              <a:rPr lang="en-US" b="1" i="1" dirty="0"/>
              <a:t> </a:t>
            </a:r>
            <a:r>
              <a:rPr lang="en-US" b="1" i="1" dirty="0" err="1"/>
              <a:t>và</a:t>
            </a:r>
            <a:r>
              <a:rPr lang="en-US" b="1" i="1" dirty="0"/>
              <a:t> </a:t>
            </a:r>
            <a:r>
              <a:rPr lang="en-US" b="1" i="1" dirty="0" err="1"/>
              <a:t>mang</a:t>
            </a:r>
            <a:r>
              <a:rPr lang="en-US" b="1" i="1" dirty="0"/>
              <a:t> </a:t>
            </a:r>
            <a:r>
              <a:rPr lang="en-US" b="1" i="1" dirty="0" err="1"/>
              <a:t>lại</a:t>
            </a:r>
            <a:r>
              <a:rPr lang="en-US" b="1" i="1" dirty="0"/>
              <a:t> </a:t>
            </a:r>
            <a:r>
              <a:rPr lang="en-US" b="1" i="1" dirty="0" err="1"/>
              <a:t>hiệu</a:t>
            </a:r>
            <a:r>
              <a:rPr lang="en-US" b="1" i="1" dirty="0"/>
              <a:t> </a:t>
            </a:r>
            <a:r>
              <a:rPr lang="en-US" b="1" i="1" dirty="0" err="1"/>
              <a:t>quả</a:t>
            </a:r>
            <a:r>
              <a:rPr lang="en-US" b="1" i="1" dirty="0"/>
              <a:t> </a:t>
            </a:r>
            <a:r>
              <a:rPr lang="en-US" b="1" i="1" dirty="0" err="1"/>
              <a:t>và</a:t>
            </a:r>
            <a:r>
              <a:rPr lang="en-US" b="1" i="1" dirty="0"/>
              <a:t> </a:t>
            </a:r>
            <a:r>
              <a:rPr lang="en-US" b="1" i="1" dirty="0" err="1"/>
              <a:t>độ</a:t>
            </a:r>
            <a:r>
              <a:rPr lang="en-US" b="1" i="1" dirty="0"/>
              <a:t> </a:t>
            </a:r>
            <a:r>
              <a:rPr lang="en-US" b="1" i="1" dirty="0" err="1"/>
              <a:t>chính</a:t>
            </a:r>
            <a:r>
              <a:rPr lang="en-US" b="1" i="1" dirty="0"/>
              <a:t> </a:t>
            </a:r>
            <a:r>
              <a:rPr lang="en-US" b="1" i="1" dirty="0" err="1"/>
              <a:t>xác</a:t>
            </a:r>
            <a:r>
              <a:rPr lang="en-US" b="1" i="1" dirty="0"/>
              <a:t> </a:t>
            </a:r>
            <a:r>
              <a:rPr lang="en-US" b="1" i="1" dirty="0" err="1"/>
              <a:t>cao</a:t>
            </a:r>
            <a:r>
              <a:rPr lang="en-US" b="1" i="1" dirty="0"/>
              <a:t>.</a:t>
            </a:r>
          </a:p>
        </p:txBody>
      </p:sp>
    </p:spTree>
    <p:extLst>
      <p:ext uri="{BB962C8B-B14F-4D97-AF65-F5344CB8AC3E}">
        <p14:creationId xmlns:p14="http://schemas.microsoft.com/office/powerpoint/2010/main" val="371616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 ĐẶT VẤN ĐỀ</a:t>
            </a:r>
          </a:p>
        </p:txBody>
      </p:sp>
      <p:sp>
        <p:nvSpPr>
          <p:cNvPr id="4" name="Content Placeholder 2">
            <a:extLst>
              <a:ext uri="{FF2B5EF4-FFF2-40B4-BE49-F238E27FC236}">
                <a16:creationId xmlns:a16="http://schemas.microsoft.com/office/drawing/2014/main" id="{288D368B-A1AA-6113-94A6-CF717D61EA07}"/>
              </a:ext>
            </a:extLst>
          </p:cNvPr>
          <p:cNvSpPr txBox="1">
            <a:spLocks/>
          </p:cNvSpPr>
          <p:nvPr/>
        </p:nvSpPr>
        <p:spPr>
          <a:xfrm>
            <a:off x="778933" y="1598188"/>
            <a:ext cx="5326809" cy="1348212"/>
          </a:xfrm>
          <a:prstGeom prst="rect">
            <a:avLst/>
          </a:prstGeom>
        </p:spPr>
        <p:txBody>
          <a:bodyPr/>
          <a:lstStyle>
            <a:lvl1pPr marL="228600" indent="-228240" algn="l" defTabSz="685800" rtl="0" eaLnBrk="1" latinLnBrk="0" hangingPunct="1">
              <a:lnSpc>
                <a:spcPct val="90000"/>
              </a:lnSpc>
              <a:spcBef>
                <a:spcPts val="1001"/>
              </a:spcBef>
              <a:buClr>
                <a:srgbClr val="000000"/>
              </a:buClr>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nSpc>
                <a:spcPct val="100000"/>
              </a:lnSpc>
              <a:buFont typeface="Wingdings" pitchFamily="2" charset="2"/>
              <a:buChar char="Ø"/>
            </a:pPr>
            <a:r>
              <a:rPr lang="en-US" dirty="0" err="1"/>
              <a:t>Sử</a:t>
            </a:r>
            <a:r>
              <a:rPr lang="en-US" dirty="0"/>
              <a:t> </a:t>
            </a:r>
            <a:r>
              <a:rPr lang="en-US" dirty="0" err="1"/>
              <a:t>dụng</a:t>
            </a:r>
            <a:r>
              <a:rPr lang="en-US" dirty="0"/>
              <a:t> </a:t>
            </a:r>
            <a:r>
              <a:rPr lang="en-US" dirty="0" err="1"/>
              <a:t>dữ</a:t>
            </a:r>
            <a:r>
              <a:rPr lang="en-US" dirty="0"/>
              <a:t> </a:t>
            </a:r>
            <a:r>
              <a:rPr lang="en-US" dirty="0" err="1"/>
              <a:t>liệu</a:t>
            </a:r>
            <a:r>
              <a:rPr lang="en-US" dirty="0"/>
              <a:t> </a:t>
            </a:r>
            <a:r>
              <a:rPr lang="en-US" dirty="0" err="1"/>
              <a:t>hình</a:t>
            </a:r>
            <a:r>
              <a:rPr lang="en-US" dirty="0"/>
              <a:t> </a:t>
            </a:r>
            <a:r>
              <a:rPr lang="en-US" dirty="0" err="1"/>
              <a:t>ảnh</a:t>
            </a:r>
            <a:r>
              <a:rPr lang="en-US" dirty="0"/>
              <a:t> </a:t>
            </a:r>
            <a:r>
              <a:rPr lang="en-US" dirty="0" err="1"/>
              <a:t>mắt</a:t>
            </a:r>
            <a:r>
              <a:rPr lang="en-US" dirty="0"/>
              <a:t> </a:t>
            </a:r>
            <a:r>
              <a:rPr lang="en-US" dirty="0" err="1"/>
              <a:t>bệnh</a:t>
            </a:r>
            <a:endParaRPr lang="en-US" dirty="0"/>
          </a:p>
          <a:p>
            <a:pPr marL="342900" indent="-342900">
              <a:lnSpc>
                <a:spcPct val="100000"/>
              </a:lnSpc>
              <a:buFont typeface="Wingdings" pitchFamily="2" charset="2"/>
              <a:buChar char="Ø"/>
            </a:pPr>
            <a:r>
              <a:rPr lang="en-US" dirty="0" err="1"/>
              <a:t>Phát</a:t>
            </a:r>
            <a:r>
              <a:rPr lang="en-US" dirty="0"/>
              <a:t> </a:t>
            </a:r>
            <a:r>
              <a:rPr lang="en-US" dirty="0" err="1"/>
              <a:t>triển</a:t>
            </a:r>
            <a:r>
              <a:rPr lang="en-US" dirty="0"/>
              <a:t> </a:t>
            </a:r>
            <a:r>
              <a:rPr lang="en-US" dirty="0" err="1"/>
              <a:t>một</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sâu</a:t>
            </a:r>
            <a:r>
              <a:rPr lang="en-US" dirty="0"/>
              <a:t> (CNN)  </a:t>
            </a:r>
            <a:r>
              <a:rPr lang="en-US" dirty="0" err="1"/>
              <a:t>hiệu</a:t>
            </a:r>
            <a:r>
              <a:rPr lang="en-US" dirty="0"/>
              <a:t> </a:t>
            </a:r>
            <a:r>
              <a:rPr lang="en-US" dirty="0" err="1"/>
              <a:t>quả</a:t>
            </a:r>
            <a:r>
              <a:rPr lang="en-US" dirty="0"/>
              <a:t>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cao</a:t>
            </a:r>
            <a:endParaRPr lang="en-US" dirty="0"/>
          </a:p>
          <a:p>
            <a:pPr marL="342900" indent="-342900">
              <a:lnSpc>
                <a:spcPct val="100000"/>
              </a:lnSpc>
              <a:buFont typeface="Wingdings" pitchFamily="2" charset="2"/>
              <a:buChar char="Ø"/>
            </a:pPr>
            <a:endParaRPr lang="en-US" dirty="0"/>
          </a:p>
          <a:p>
            <a:pPr marL="342900" indent="-342900">
              <a:lnSpc>
                <a:spcPct val="100000"/>
              </a:lnSpc>
              <a:buFontTx/>
              <a:buChar char="-"/>
            </a:pPr>
            <a:endParaRPr lang="en-US" dirty="0"/>
          </a:p>
        </p:txBody>
      </p:sp>
      <p:sp>
        <p:nvSpPr>
          <p:cNvPr id="8" name="TextBox 7">
            <a:extLst>
              <a:ext uri="{FF2B5EF4-FFF2-40B4-BE49-F238E27FC236}">
                <a16:creationId xmlns:a16="http://schemas.microsoft.com/office/drawing/2014/main" id="{A3842523-7C9B-C9CE-30CE-EC56E4D8D55D}"/>
              </a:ext>
            </a:extLst>
          </p:cNvPr>
          <p:cNvSpPr txBox="1"/>
          <p:nvPr/>
        </p:nvSpPr>
        <p:spPr>
          <a:xfrm>
            <a:off x="443948" y="956934"/>
            <a:ext cx="648335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nghiên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cứu</a:t>
            </a:r>
            <a:endParaRPr lang="en-US" sz="2400" b="1" dirty="0">
              <a:latin typeface="Times New Roman" panose="02020603050405020304" pitchFamily="18" charset="0"/>
              <a:cs typeface="Times New Roman" panose="02020603050405020304" pitchFamily="18" charset="0"/>
            </a:endParaRPr>
          </a:p>
        </p:txBody>
      </p:sp>
      <p:pic>
        <p:nvPicPr>
          <p:cNvPr id="11" name="Picture 2" descr="Deep Learning là gì? Hiểu tổng quan về Deep Learning và ứng dụng">
            <a:extLst>
              <a:ext uri="{FF2B5EF4-FFF2-40B4-BE49-F238E27FC236}">
                <a16:creationId xmlns:a16="http://schemas.microsoft.com/office/drawing/2014/main" id="{1E7DDB9E-492D-5952-990F-86649D9A3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284" y="1325880"/>
            <a:ext cx="3615891" cy="21031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Gán nhãn dữ liệu (Data Labeling) là gì?: Thách Thức và Giải Pháp Tối Ưu">
            <a:extLst>
              <a:ext uri="{FF2B5EF4-FFF2-40B4-BE49-F238E27FC236}">
                <a16:creationId xmlns:a16="http://schemas.microsoft.com/office/drawing/2014/main" id="{4E800535-E190-6294-EB8B-EDA4BFE1B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2283" y="3668962"/>
            <a:ext cx="3615891" cy="2223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3842523-7C9B-C9CE-30CE-EC56E4D8D55D}"/>
              </a:ext>
            </a:extLst>
          </p:cNvPr>
          <p:cNvSpPr txBox="1"/>
          <p:nvPr/>
        </p:nvSpPr>
        <p:spPr>
          <a:xfrm>
            <a:off x="494833" y="2946400"/>
            <a:ext cx="648335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Hướng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triển</a:t>
            </a:r>
            <a:endParaRPr lang="en-US" sz="2400" b="1" dirty="0">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288D368B-A1AA-6113-94A6-CF717D61EA07}"/>
              </a:ext>
            </a:extLst>
          </p:cNvPr>
          <p:cNvSpPr txBox="1">
            <a:spLocks/>
          </p:cNvSpPr>
          <p:nvPr/>
        </p:nvSpPr>
        <p:spPr>
          <a:xfrm>
            <a:off x="931333" y="3550815"/>
            <a:ext cx="5326809" cy="2460131"/>
          </a:xfrm>
          <a:prstGeom prst="rect">
            <a:avLst/>
          </a:prstGeom>
        </p:spPr>
        <p:txBody>
          <a:bodyPr/>
          <a:lstStyle>
            <a:lvl1pPr marL="228600" indent="-228240" algn="l" defTabSz="685800" rtl="0" eaLnBrk="1" latinLnBrk="0" hangingPunct="1">
              <a:lnSpc>
                <a:spcPct val="90000"/>
              </a:lnSpc>
              <a:spcBef>
                <a:spcPts val="1001"/>
              </a:spcBef>
              <a:buClr>
                <a:srgbClr val="000000"/>
              </a:buClr>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lnSpc>
                <a:spcPct val="100000"/>
              </a:lnSpc>
              <a:buFont typeface="Wingdings" pitchFamily="2" charset="2"/>
              <a:buChar char="Ø"/>
            </a:pPr>
            <a:r>
              <a:rPr lang="en-US" dirty="0"/>
              <a:t>Thu </a:t>
            </a:r>
            <a:r>
              <a:rPr lang="en-US" dirty="0" err="1"/>
              <a:t>thập</a:t>
            </a:r>
            <a:r>
              <a:rPr lang="en-US" dirty="0"/>
              <a:t> </a:t>
            </a:r>
            <a:r>
              <a:rPr lang="en-US" dirty="0" err="1"/>
              <a:t>và</a:t>
            </a:r>
            <a:r>
              <a:rPr lang="en-US" dirty="0"/>
              <a:t> </a:t>
            </a:r>
            <a:r>
              <a:rPr lang="en-US" dirty="0" err="1"/>
              <a:t>chuẩn</a:t>
            </a:r>
            <a:r>
              <a:rPr lang="en-US" dirty="0"/>
              <a:t> </a:t>
            </a:r>
            <a:r>
              <a:rPr lang="en-US" dirty="0" err="1"/>
              <a:t>bị</a:t>
            </a:r>
            <a:r>
              <a:rPr lang="en-US" dirty="0"/>
              <a:t> </a:t>
            </a:r>
            <a:r>
              <a:rPr lang="en-US" dirty="0" err="1"/>
              <a:t>dữ</a:t>
            </a:r>
            <a:r>
              <a:rPr lang="en-US" dirty="0"/>
              <a:t> </a:t>
            </a:r>
            <a:r>
              <a:rPr lang="en-US" dirty="0" err="1"/>
              <a:t>liệu</a:t>
            </a:r>
            <a:endParaRPr lang="en-US" dirty="0"/>
          </a:p>
          <a:p>
            <a:pPr marL="342900" indent="-342900">
              <a:lnSpc>
                <a:spcPct val="100000"/>
              </a:lnSpc>
              <a:buFont typeface="Wingdings" pitchFamily="2" charset="2"/>
              <a:buChar char="Ø"/>
            </a:pPr>
            <a:r>
              <a:rPr lang="en-US" dirty="0" err="1"/>
              <a:t>Huấn</a:t>
            </a:r>
            <a:r>
              <a:rPr lang="en-US" dirty="0"/>
              <a:t> </a:t>
            </a:r>
            <a:r>
              <a:rPr lang="en-US" dirty="0" err="1"/>
              <a:t>luyện</a:t>
            </a:r>
            <a:r>
              <a:rPr lang="en-US" dirty="0"/>
              <a:t> </a:t>
            </a:r>
            <a:r>
              <a:rPr lang="en-US" dirty="0" err="1"/>
              <a:t>và</a:t>
            </a:r>
            <a:r>
              <a:rPr lang="en-US" dirty="0"/>
              <a:t> </a:t>
            </a:r>
            <a:r>
              <a:rPr lang="en-US" dirty="0" err="1"/>
              <a:t>tinh</a:t>
            </a:r>
            <a:r>
              <a:rPr lang="en-US" dirty="0"/>
              <a:t> </a:t>
            </a:r>
            <a:r>
              <a:rPr lang="en-US" dirty="0" err="1"/>
              <a:t>chỉnh</a:t>
            </a:r>
            <a:r>
              <a:rPr lang="en-US" dirty="0"/>
              <a:t> </a:t>
            </a:r>
            <a:r>
              <a:rPr lang="en-US" dirty="0" err="1"/>
              <a:t>mô</a:t>
            </a:r>
            <a:r>
              <a:rPr lang="en-US" dirty="0"/>
              <a:t> </a:t>
            </a:r>
            <a:r>
              <a:rPr lang="en-US" dirty="0" err="1"/>
              <a:t>hình</a:t>
            </a:r>
            <a:endParaRPr lang="en-US" dirty="0"/>
          </a:p>
          <a:p>
            <a:pPr marL="342900" indent="-342900">
              <a:lnSpc>
                <a:spcPct val="100000"/>
              </a:lnSpc>
              <a:buFont typeface="Wingdings" pitchFamily="2" charset="2"/>
              <a:buChar char="Ø"/>
            </a:pPr>
            <a:r>
              <a:rPr lang="en-US" dirty="0" err="1"/>
              <a:t>Đánh</a:t>
            </a:r>
            <a:r>
              <a:rPr lang="en-US" dirty="0"/>
              <a:t> </a:t>
            </a:r>
            <a:r>
              <a:rPr lang="en-US" dirty="0" err="1"/>
              <a:t>giá</a:t>
            </a:r>
            <a:r>
              <a:rPr lang="en-US" dirty="0"/>
              <a:t> </a:t>
            </a:r>
            <a:r>
              <a:rPr lang="en-US" dirty="0" err="1"/>
              <a:t>và</a:t>
            </a:r>
            <a:r>
              <a:rPr lang="en-US" dirty="0"/>
              <a:t> </a:t>
            </a:r>
            <a:r>
              <a:rPr lang="en-US" dirty="0" err="1"/>
              <a:t>triển</a:t>
            </a:r>
            <a:r>
              <a:rPr lang="en-US" dirty="0"/>
              <a:t> </a:t>
            </a:r>
            <a:r>
              <a:rPr lang="en-US" dirty="0" err="1"/>
              <a:t>khai</a:t>
            </a:r>
            <a:r>
              <a:rPr lang="en-US" dirty="0"/>
              <a:t> </a:t>
            </a:r>
            <a:r>
              <a:rPr lang="en-US" dirty="0" err="1"/>
              <a:t>mô</a:t>
            </a:r>
            <a:r>
              <a:rPr lang="en-US" dirty="0"/>
              <a:t> </a:t>
            </a:r>
            <a:r>
              <a:rPr lang="en-US" dirty="0" err="1"/>
              <a:t>hình</a:t>
            </a:r>
            <a:endParaRPr lang="en-US" dirty="0"/>
          </a:p>
          <a:p>
            <a:pPr marL="0" indent="0">
              <a:lnSpc>
                <a:spcPct val="100000"/>
              </a:lnSpc>
              <a:buNone/>
            </a:pPr>
            <a:endParaRPr lang="en-US" dirty="0"/>
          </a:p>
          <a:p>
            <a:pPr marL="342900" indent="-342900">
              <a:lnSpc>
                <a:spcPct val="100000"/>
              </a:lnSpc>
              <a:buFont typeface="Wingdings" pitchFamily="2" charset="2"/>
              <a:buChar char="Ø"/>
            </a:pPr>
            <a:endParaRPr lang="en-US" dirty="0"/>
          </a:p>
          <a:p>
            <a:pPr marL="342900" indent="-342900">
              <a:lnSpc>
                <a:spcPct val="100000"/>
              </a:lnSpc>
              <a:buFontTx/>
              <a:buChar char="-"/>
            </a:pPr>
            <a:endParaRPr lang="en-US" dirty="0"/>
          </a:p>
        </p:txBody>
      </p:sp>
    </p:spTree>
    <p:extLst>
      <p:ext uri="{BB962C8B-B14F-4D97-AF65-F5344CB8AC3E}">
        <p14:creationId xmlns:p14="http://schemas.microsoft.com/office/powerpoint/2010/main" val="103091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60E3C3F-54AF-2A78-2C8A-E585E1E268A9}"/>
              </a:ext>
            </a:extLst>
          </p:cNvPr>
          <p:cNvSpPr txBox="1">
            <a:spLocks/>
          </p:cNvSpPr>
          <p:nvPr/>
        </p:nvSpPr>
        <p:spPr>
          <a:xfrm>
            <a:off x="443948" y="1473200"/>
            <a:ext cx="6997700" cy="3771900"/>
          </a:xfrm>
          <a:prstGeom prst="rect">
            <a:avLst/>
          </a:prstGeom>
        </p:spPr>
        <p:txBody>
          <a:bodyPr/>
          <a:lstStyle>
            <a:lvl1pPr marL="228600" indent="-228240" algn="l" defTabSz="685800" rtl="0" eaLnBrk="1" latinLnBrk="0" hangingPunct="1">
              <a:lnSpc>
                <a:spcPct val="90000"/>
              </a:lnSpc>
              <a:spcBef>
                <a:spcPts val="1001"/>
              </a:spcBef>
              <a:buClr>
                <a:srgbClr val="000000"/>
              </a:buClr>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00000"/>
              </a:lnSpc>
              <a:buFont typeface="Wingdings" pitchFamily="2" charset="2"/>
              <a:buChar char="Ø"/>
            </a:pPr>
            <a:r>
              <a:rPr lang="en-US" dirty="0"/>
              <a:t> </a:t>
            </a:r>
            <a:r>
              <a:rPr lang="en-US" sz="1800" b="1" dirty="0" err="1"/>
              <a:t>Số</a:t>
            </a:r>
            <a:r>
              <a:rPr lang="en-US" sz="1800" b="1" dirty="0"/>
              <a:t> </a:t>
            </a:r>
            <a:r>
              <a:rPr lang="en-US" sz="1800" b="1" dirty="0" err="1"/>
              <a:t>lượng</a:t>
            </a:r>
            <a:r>
              <a:rPr lang="en-US" sz="1800" b="1" dirty="0"/>
              <a:t>: </a:t>
            </a:r>
            <a:r>
              <a:rPr lang="en-US" sz="1800" dirty="0" err="1"/>
              <a:t>Gồm</a:t>
            </a:r>
            <a:r>
              <a:rPr lang="en-US" sz="1800" dirty="0"/>
              <a:t> 270 hình ảnh </a:t>
            </a:r>
            <a:r>
              <a:rPr lang="en-US" sz="1800" dirty="0" err="1"/>
              <a:t>chụp</a:t>
            </a:r>
            <a:r>
              <a:rPr lang="en-US" sz="1800" dirty="0"/>
              <a:t> </a:t>
            </a:r>
            <a:r>
              <a:rPr lang="en-US" sz="1800" dirty="0" err="1"/>
              <a:t>của</a:t>
            </a:r>
            <a:r>
              <a:rPr lang="en-US" sz="1800" dirty="0"/>
              <a:t> </a:t>
            </a:r>
            <a:r>
              <a:rPr lang="en-US" sz="1800" dirty="0" err="1"/>
              <a:t>những</a:t>
            </a:r>
            <a:r>
              <a:rPr lang="en-US" sz="1800" dirty="0"/>
              <a:t> </a:t>
            </a:r>
            <a:r>
              <a:rPr lang="en-US" sz="1800" dirty="0" err="1"/>
              <a:t>người</a:t>
            </a:r>
            <a:r>
              <a:rPr lang="en-US" sz="1800" dirty="0"/>
              <a:t> </a:t>
            </a:r>
            <a:r>
              <a:rPr lang="en-US" sz="1800" dirty="0" err="1"/>
              <a:t>có</a:t>
            </a:r>
            <a:r>
              <a:rPr lang="en-US" sz="1800" dirty="0"/>
              <a:t> </a:t>
            </a:r>
            <a:r>
              <a:rPr lang="en-US" sz="1800" dirty="0" err="1"/>
              <a:t>bệnh</a:t>
            </a:r>
            <a:r>
              <a:rPr lang="en-US" sz="1800" dirty="0"/>
              <a:t> </a:t>
            </a:r>
            <a:r>
              <a:rPr lang="en-US" sz="1800" dirty="0" err="1"/>
              <a:t>lý</a:t>
            </a:r>
            <a:r>
              <a:rPr lang="en-US" sz="1800" dirty="0"/>
              <a:t> </a:t>
            </a:r>
            <a:r>
              <a:rPr lang="en-US" sz="1800" dirty="0" err="1"/>
              <a:t>về</a:t>
            </a:r>
            <a:r>
              <a:rPr lang="en-US" sz="1800" dirty="0"/>
              <a:t> </a:t>
            </a:r>
            <a:r>
              <a:rPr lang="en-US" sz="1800" dirty="0" err="1"/>
              <a:t>mắt</a:t>
            </a:r>
            <a:r>
              <a:rPr lang="vi-VN" sz="1800" dirty="0"/>
              <a:t> </a:t>
            </a:r>
            <a:r>
              <a:rPr lang="en-US" sz="1800" dirty="0"/>
              <a:t>(</a:t>
            </a:r>
            <a:r>
              <a:rPr lang="en-US" sz="1800" dirty="0" err="1"/>
              <a:t>được</a:t>
            </a:r>
            <a:r>
              <a:rPr lang="en-US" sz="1800" dirty="0"/>
              <a:t> </a:t>
            </a:r>
            <a:r>
              <a:rPr lang="en-US" sz="1800" dirty="0" err="1"/>
              <a:t>thu</a:t>
            </a:r>
            <a:r>
              <a:rPr lang="en-US" sz="1800" dirty="0"/>
              <a:t> thập </a:t>
            </a:r>
            <a:r>
              <a:rPr lang="en-US" sz="1800" dirty="0" err="1"/>
              <a:t>từ</a:t>
            </a:r>
            <a:r>
              <a:rPr lang="en-US" sz="1800" dirty="0"/>
              <a:t> </a:t>
            </a:r>
            <a:r>
              <a:rPr lang="en-US" sz="1800" dirty="0" err="1"/>
              <a:t>Kaggle</a:t>
            </a:r>
            <a:r>
              <a:rPr lang="en-US" sz="1800" dirty="0"/>
              <a:t> </a:t>
            </a:r>
            <a:r>
              <a:rPr lang="en-US" sz="1800" dirty="0" err="1"/>
              <a:t>và</a:t>
            </a:r>
            <a:r>
              <a:rPr lang="en-US" sz="1800" dirty="0"/>
              <a:t> </a:t>
            </a:r>
            <a:r>
              <a:rPr lang="en-US" sz="1800" dirty="0" err="1"/>
              <a:t>các</a:t>
            </a:r>
            <a:r>
              <a:rPr lang="en-US" sz="1800" dirty="0"/>
              <a:t> </a:t>
            </a:r>
            <a:r>
              <a:rPr lang="en-US" sz="1800" dirty="0" err="1"/>
              <a:t>nguồn</a:t>
            </a:r>
            <a:r>
              <a:rPr lang="en-US" sz="1800" dirty="0"/>
              <a:t> </a:t>
            </a:r>
            <a:r>
              <a:rPr lang="en-US" sz="1800" dirty="0" err="1"/>
              <a:t>dữ</a:t>
            </a:r>
            <a:r>
              <a:rPr lang="en-US" sz="1800" dirty="0"/>
              <a:t> </a:t>
            </a:r>
            <a:r>
              <a:rPr lang="en-US" sz="1800" dirty="0" err="1"/>
              <a:t>liệu</a:t>
            </a:r>
            <a:r>
              <a:rPr lang="en-US" sz="1800" dirty="0"/>
              <a:t> </a:t>
            </a:r>
            <a:r>
              <a:rPr lang="en-US" sz="1800" dirty="0" err="1"/>
              <a:t>khác</a:t>
            </a:r>
            <a:r>
              <a:rPr lang="en-US" sz="1800" dirty="0"/>
              <a:t>).</a:t>
            </a:r>
          </a:p>
          <a:p>
            <a:pPr algn="just">
              <a:lnSpc>
                <a:spcPct val="100000"/>
              </a:lnSpc>
              <a:buFont typeface="Wingdings" pitchFamily="2" charset="2"/>
              <a:buChar char="Ø"/>
            </a:pPr>
            <a:r>
              <a:rPr lang="en-US" sz="1800" dirty="0"/>
              <a:t> </a:t>
            </a:r>
            <a:r>
              <a:rPr lang="vi-VN" sz="1800" b="1" dirty="0"/>
              <a:t>Gắn nhãn đa loại</a:t>
            </a:r>
            <a:r>
              <a:rPr lang="vi-VN" sz="1800" dirty="0"/>
              <a:t>: Mỗi hình ảnh được gắn nhãn tương ứng với loại bệnh mắt cụ thể hoặc được ghi nhận là không có bệnh.</a:t>
            </a:r>
            <a:r>
              <a:rPr lang="en-US" sz="1800" dirty="0"/>
              <a:t> </a:t>
            </a:r>
            <a:r>
              <a:rPr lang="vi-VN" sz="1800" dirty="0"/>
              <a:t>Các hình ảnh này được gắn nhãn với các loại bệnh như đục thủy tinh thể, glaucoma, đái tháo đường và bệnh võng mạc</a:t>
            </a:r>
            <a:r>
              <a:rPr lang="en-US" sz="1800" dirty="0"/>
              <a:t>,…</a:t>
            </a:r>
          </a:p>
          <a:p>
            <a:pPr algn="just">
              <a:lnSpc>
                <a:spcPct val="200000"/>
              </a:lnSpc>
            </a:pPr>
            <a:endParaRPr lang="en-US" dirty="0"/>
          </a:p>
        </p:txBody>
      </p:sp>
      <p:pic>
        <p:nvPicPr>
          <p:cNvPr id="1026" name="Picture 2" descr="E:\Cao Hoc\Semina\Eye_diseases\Glaucoma\images-3.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660" y="3709678"/>
            <a:ext cx="2619891" cy="227202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Cao Hoc\Semina\Eye_diseases\Cataracts\image-1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580" y="1685925"/>
            <a:ext cx="2772053" cy="18446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3842523-7C9B-C9CE-30CE-EC56E4D8D55D}"/>
              </a:ext>
            </a:extLst>
          </p:cNvPr>
          <p:cNvSpPr txBox="1"/>
          <p:nvPr/>
        </p:nvSpPr>
        <p:spPr>
          <a:xfrm>
            <a:off x="443948" y="956934"/>
            <a:ext cx="648335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bao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gồm</a:t>
            </a:r>
            <a:r>
              <a:rPr lang="en-US" sz="2400" b="1"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0227F40E-C4C2-F010-0894-F46747EC0C36}"/>
              </a:ext>
            </a:extLst>
          </p:cNvPr>
          <p:cNvSpPr txBox="1"/>
          <p:nvPr/>
        </p:nvSpPr>
        <p:spPr>
          <a:xfrm>
            <a:off x="4439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 BỘ DỮ LIỆU (DATASET)</a:t>
            </a:r>
          </a:p>
        </p:txBody>
      </p:sp>
    </p:spTree>
    <p:extLst>
      <p:ext uri="{BB962C8B-B14F-4D97-AF65-F5344CB8AC3E}">
        <p14:creationId xmlns:p14="http://schemas.microsoft.com/office/powerpoint/2010/main" val="149325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5201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 BỘ DỮ LIỆU (DATASET)</a:t>
            </a:r>
          </a:p>
        </p:txBody>
      </p:sp>
      <p:sp>
        <p:nvSpPr>
          <p:cNvPr id="3" name="TextBox 2">
            <a:extLst>
              <a:ext uri="{FF2B5EF4-FFF2-40B4-BE49-F238E27FC236}">
                <a16:creationId xmlns:a16="http://schemas.microsoft.com/office/drawing/2014/main" id="{A3842523-7C9B-C9CE-30CE-EC56E4D8D55D}"/>
              </a:ext>
            </a:extLst>
          </p:cNvPr>
          <p:cNvSpPr txBox="1"/>
          <p:nvPr/>
        </p:nvSpPr>
        <p:spPr>
          <a:xfrm>
            <a:off x="443948" y="956934"/>
            <a:ext cx="648335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Tiền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(data pre-processing)</a:t>
            </a:r>
          </a:p>
        </p:txBody>
      </p:sp>
      <p:sp>
        <p:nvSpPr>
          <p:cNvPr id="5" name="TextBox 4">
            <a:extLst>
              <a:ext uri="{FF2B5EF4-FFF2-40B4-BE49-F238E27FC236}">
                <a16:creationId xmlns:a16="http://schemas.microsoft.com/office/drawing/2014/main" id="{A3842523-7C9B-C9CE-30CE-EC56E4D8D55D}"/>
              </a:ext>
            </a:extLst>
          </p:cNvPr>
          <p:cNvSpPr txBox="1"/>
          <p:nvPr/>
        </p:nvSpPr>
        <p:spPr>
          <a:xfrm>
            <a:off x="520149" y="1668134"/>
            <a:ext cx="11299318" cy="430887"/>
          </a:xfrm>
          <a:prstGeom prst="rect">
            <a:avLst/>
          </a:prstGeom>
          <a:noFill/>
        </p:spPr>
        <p:txBody>
          <a:bodyPr wrap="square">
            <a:spAutoFit/>
          </a:bodyPr>
          <a:lstStyle/>
          <a:p>
            <a:pPr marL="342900" indent="-342900">
              <a:buFont typeface="Wingdings" pitchFamily="2" charset="2"/>
              <a:buChar char="Ø"/>
            </a:pPr>
            <a:r>
              <a:rPr lang="en-US" sz="2200" dirty="0">
                <a:latin typeface="Times New Roman" panose="02020603050405020304" pitchFamily="18" charset="0"/>
                <a:cs typeface="Times New Roman" panose="02020603050405020304" pitchFamily="18" charset="0"/>
              </a:rPr>
              <a:t>Resize </a:t>
            </a:r>
            <a:r>
              <a:rPr lang="en-US" sz="2200" dirty="0" err="1">
                <a:latin typeface="Times New Roman" panose="02020603050405020304" pitchFamily="18" charset="0"/>
                <a:cs typeface="Times New Roman" panose="02020603050405020304" pitchFamily="18" charset="0"/>
              </a:rPr>
              <a:t>kích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image_row</a:t>
            </a:r>
            <a:r>
              <a:rPr lang="en-US" sz="2200" dirty="0">
                <a:latin typeface="Times New Roman" panose="02020603050405020304" pitchFamily="18" charset="0"/>
                <a:cs typeface="Times New Roman" panose="02020603050405020304" pitchFamily="18" charset="0"/>
              </a:rPr>
              <a:t> = 224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image_col</a:t>
            </a:r>
            <a:r>
              <a:rPr lang="en-US" sz="2200" dirty="0">
                <a:latin typeface="Times New Roman" panose="02020603050405020304" pitchFamily="18" charset="0"/>
                <a:cs typeface="Times New Roman" panose="02020603050405020304" pitchFamily="18" charset="0"/>
              </a:rPr>
              <a:t> = 224</a:t>
            </a:r>
          </a:p>
        </p:txBody>
      </p:sp>
      <p:pic>
        <p:nvPicPr>
          <p:cNvPr id="1026" name="Picture 2" descr="E:\Cao Hoc\Semina\Eye_diseases\Bulging_Eyes\image-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505" y="2600325"/>
            <a:ext cx="2752725" cy="23357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Cao Hoc\Semina\Eye_diseases\Bulging_Eyes\image-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174" y="3039533"/>
            <a:ext cx="1664226" cy="16256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flipV="1">
            <a:off x="6536266" y="3039533"/>
            <a:ext cx="8467" cy="1625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743174" y="4826000"/>
            <a:ext cx="166422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10733" y="2600325"/>
            <a:ext cx="0" cy="23357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451505" y="5156200"/>
            <a:ext cx="27527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3842523-7C9B-C9CE-30CE-EC56E4D8D55D}"/>
              </a:ext>
            </a:extLst>
          </p:cNvPr>
          <p:cNvSpPr txBox="1"/>
          <p:nvPr/>
        </p:nvSpPr>
        <p:spPr>
          <a:xfrm>
            <a:off x="7086600" y="4978601"/>
            <a:ext cx="7874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224 </a:t>
            </a:r>
            <a:r>
              <a:rPr lang="en-US" sz="1400" dirty="0" err="1">
                <a:latin typeface="Times New Roman" panose="02020603050405020304" pitchFamily="18" charset="0"/>
                <a:cs typeface="Times New Roman" panose="02020603050405020304" pitchFamily="18" charset="0"/>
              </a:rPr>
              <a:t>px</a:t>
            </a:r>
            <a:endParaRPr lang="en-US" sz="14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3842523-7C9B-C9CE-30CE-EC56E4D8D55D}"/>
              </a:ext>
            </a:extLst>
          </p:cNvPr>
          <p:cNvSpPr txBox="1"/>
          <p:nvPr/>
        </p:nvSpPr>
        <p:spPr>
          <a:xfrm>
            <a:off x="2434167" y="5286378"/>
            <a:ext cx="7874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325 </a:t>
            </a:r>
            <a:r>
              <a:rPr lang="en-US" sz="1400" dirty="0" err="1">
                <a:latin typeface="Times New Roman" panose="02020603050405020304" pitchFamily="18" charset="0"/>
                <a:cs typeface="Times New Roman" panose="02020603050405020304" pitchFamily="18" charset="0"/>
              </a:rPr>
              <a:t>px</a:t>
            </a:r>
            <a:endParaRPr lang="en-US"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3842523-7C9B-C9CE-30CE-EC56E4D8D55D}"/>
              </a:ext>
            </a:extLst>
          </p:cNvPr>
          <p:cNvSpPr txBox="1"/>
          <p:nvPr/>
        </p:nvSpPr>
        <p:spPr>
          <a:xfrm>
            <a:off x="5613400" y="3698444"/>
            <a:ext cx="7874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224 </a:t>
            </a:r>
            <a:r>
              <a:rPr lang="en-US" sz="1400" dirty="0" err="1">
                <a:latin typeface="Times New Roman" panose="02020603050405020304" pitchFamily="18" charset="0"/>
                <a:cs typeface="Times New Roman" panose="02020603050405020304" pitchFamily="18" charset="0"/>
              </a:rPr>
              <a:t>px</a:t>
            </a:r>
            <a:endParaRPr lang="en-US" sz="1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3842523-7C9B-C9CE-30CE-EC56E4D8D55D}"/>
              </a:ext>
            </a:extLst>
          </p:cNvPr>
          <p:cNvSpPr txBox="1"/>
          <p:nvPr/>
        </p:nvSpPr>
        <p:spPr>
          <a:xfrm>
            <a:off x="321733" y="3614307"/>
            <a:ext cx="787400" cy="307777"/>
          </a:xfrm>
          <a:prstGeom prst="rect">
            <a:avLst/>
          </a:prstGeom>
          <a:noFill/>
        </p:spPr>
        <p:txBody>
          <a:bodyPr wrap="square">
            <a:spAutoFit/>
          </a:bodyPr>
          <a:lstStyle/>
          <a:p>
            <a:pPr algn="ctr"/>
            <a:r>
              <a:rPr lang="en-US" sz="1400" dirty="0">
                <a:latin typeface="Times New Roman" panose="02020603050405020304" pitchFamily="18" charset="0"/>
                <a:cs typeface="Times New Roman" panose="02020603050405020304" pitchFamily="18" charset="0"/>
              </a:rPr>
              <a:t>325 </a:t>
            </a:r>
            <a:r>
              <a:rPr lang="en-US" sz="1400" dirty="0" err="1">
                <a:latin typeface="Times New Roman" panose="02020603050405020304" pitchFamily="18" charset="0"/>
                <a:cs typeface="Times New Roman" panose="02020603050405020304" pitchFamily="18" charset="0"/>
              </a:rPr>
              <a:t>px</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47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7F40E-C4C2-F010-0894-F46747EC0C36}"/>
              </a:ext>
            </a:extLst>
          </p:cNvPr>
          <p:cNvSpPr txBox="1"/>
          <p:nvPr/>
        </p:nvSpPr>
        <p:spPr>
          <a:xfrm>
            <a:off x="520148" y="165123"/>
            <a:ext cx="4808963"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II. BỘ DỮ LIỆU (DATASET)</a:t>
            </a:r>
          </a:p>
        </p:txBody>
      </p:sp>
      <p:sp>
        <p:nvSpPr>
          <p:cNvPr id="3" name="TextBox 2">
            <a:extLst>
              <a:ext uri="{FF2B5EF4-FFF2-40B4-BE49-F238E27FC236}">
                <a16:creationId xmlns:a16="http://schemas.microsoft.com/office/drawing/2014/main" id="{A3842523-7C9B-C9CE-30CE-EC56E4D8D55D}"/>
              </a:ext>
            </a:extLst>
          </p:cNvPr>
          <p:cNvSpPr txBox="1"/>
          <p:nvPr/>
        </p:nvSpPr>
        <p:spPr>
          <a:xfrm>
            <a:off x="443948" y="956934"/>
            <a:ext cx="6483350" cy="461665"/>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Tiền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liệu</a:t>
            </a:r>
            <a:r>
              <a:rPr lang="en-US" sz="2400" b="1" dirty="0">
                <a:latin typeface="Times New Roman" panose="02020603050405020304" pitchFamily="18" charset="0"/>
                <a:cs typeface="Times New Roman" panose="02020603050405020304" pitchFamily="18" charset="0"/>
              </a:rPr>
              <a:t> (data pre-processing)</a:t>
            </a:r>
          </a:p>
        </p:txBody>
      </p:sp>
      <p:sp>
        <p:nvSpPr>
          <p:cNvPr id="5" name="TextBox 4">
            <a:extLst>
              <a:ext uri="{FF2B5EF4-FFF2-40B4-BE49-F238E27FC236}">
                <a16:creationId xmlns:a16="http://schemas.microsoft.com/office/drawing/2014/main" id="{A3842523-7C9B-C9CE-30CE-EC56E4D8D55D}"/>
              </a:ext>
            </a:extLst>
          </p:cNvPr>
          <p:cNvSpPr txBox="1"/>
          <p:nvPr/>
        </p:nvSpPr>
        <p:spPr>
          <a:xfrm>
            <a:off x="520149" y="1668134"/>
            <a:ext cx="3165474" cy="430887"/>
          </a:xfrm>
          <a:prstGeom prst="rect">
            <a:avLst/>
          </a:prstGeom>
          <a:noFill/>
        </p:spPr>
        <p:txBody>
          <a:bodyPr wrap="square">
            <a:spAutoFit/>
          </a:bodyPr>
          <a:lstStyle/>
          <a:p>
            <a:pPr marL="342900" indent="-342900">
              <a:buFont typeface="Wingdings" pitchFamily="2" charset="2"/>
              <a:buChar char="Ø"/>
            </a:pPr>
            <a:r>
              <a:rPr lang="en-US" sz="2200" dirty="0" err="1">
                <a:latin typeface="Times New Roman" panose="02020603050405020304" pitchFamily="18" charset="0"/>
                <a:cs typeface="Times New Roman" panose="02020603050405020304" pitchFamily="18" charset="0"/>
              </a:rPr>
              <a:t>Tăng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cường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endParaRPr lang="en-US" sz="2200" dirty="0">
              <a:latin typeface="Times New Roman" panose="02020603050405020304" pitchFamily="18" charset="0"/>
              <a:cs typeface="Times New Roman" panose="02020603050405020304" pitchFamily="18" charset="0"/>
            </a:endParaRPr>
          </a:p>
        </p:txBody>
      </p:sp>
      <p:pic>
        <p:nvPicPr>
          <p:cNvPr id="4098" name="Picture 2" descr="C:\Users\TOANPV\Desktop\New folder\nm-8 - Copy (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854" y="3280833"/>
            <a:ext cx="1266825" cy="8382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3842523-7C9B-C9CE-30CE-EC56E4D8D55D}"/>
              </a:ext>
            </a:extLst>
          </p:cNvPr>
          <p:cNvSpPr txBox="1"/>
          <p:nvPr/>
        </p:nvSpPr>
        <p:spPr>
          <a:xfrm>
            <a:off x="3229483" y="2277935"/>
            <a:ext cx="1139317"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ROLATE</a:t>
            </a:r>
          </a:p>
        </p:txBody>
      </p:sp>
      <p:sp>
        <p:nvSpPr>
          <p:cNvPr id="21" name="TextBox 20">
            <a:extLst>
              <a:ext uri="{FF2B5EF4-FFF2-40B4-BE49-F238E27FC236}">
                <a16:creationId xmlns:a16="http://schemas.microsoft.com/office/drawing/2014/main" id="{A3842523-7C9B-C9CE-30CE-EC56E4D8D55D}"/>
              </a:ext>
            </a:extLst>
          </p:cNvPr>
          <p:cNvSpPr txBox="1"/>
          <p:nvPr/>
        </p:nvSpPr>
        <p:spPr>
          <a:xfrm>
            <a:off x="3229483" y="3126944"/>
            <a:ext cx="1139317"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CROP</a:t>
            </a:r>
          </a:p>
        </p:txBody>
      </p:sp>
      <p:sp>
        <p:nvSpPr>
          <p:cNvPr id="22" name="TextBox 21">
            <a:extLst>
              <a:ext uri="{FF2B5EF4-FFF2-40B4-BE49-F238E27FC236}">
                <a16:creationId xmlns:a16="http://schemas.microsoft.com/office/drawing/2014/main" id="{A3842523-7C9B-C9CE-30CE-EC56E4D8D55D}"/>
              </a:ext>
            </a:extLst>
          </p:cNvPr>
          <p:cNvSpPr txBox="1"/>
          <p:nvPr/>
        </p:nvSpPr>
        <p:spPr>
          <a:xfrm>
            <a:off x="3229481" y="4102902"/>
            <a:ext cx="1283251"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VERTICAL FLIP</a:t>
            </a:r>
          </a:p>
        </p:txBody>
      </p:sp>
      <p:sp>
        <p:nvSpPr>
          <p:cNvPr id="23" name="TextBox 22">
            <a:extLst>
              <a:ext uri="{FF2B5EF4-FFF2-40B4-BE49-F238E27FC236}">
                <a16:creationId xmlns:a16="http://schemas.microsoft.com/office/drawing/2014/main" id="{A3842523-7C9B-C9CE-30CE-EC56E4D8D55D}"/>
              </a:ext>
            </a:extLst>
          </p:cNvPr>
          <p:cNvSpPr txBox="1"/>
          <p:nvPr/>
        </p:nvSpPr>
        <p:spPr>
          <a:xfrm>
            <a:off x="3229480" y="5072336"/>
            <a:ext cx="178318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HORIZONTAL FLIP</a:t>
            </a:r>
          </a:p>
        </p:txBody>
      </p:sp>
      <p:pic>
        <p:nvPicPr>
          <p:cNvPr id="4113" name="Picture 17" descr="C:\Users\TOANPV\Desktop\New folder\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0734" y="2099021"/>
            <a:ext cx="1105968" cy="737312"/>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C:\Users\TOANPV\Desktop\New folder\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2575" y="1883577"/>
            <a:ext cx="716492" cy="1082699"/>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9" descr="C:\Users\TOANPV\Desktop\New folder\3.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9121" y="2020448"/>
            <a:ext cx="1197223" cy="815885"/>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C:\Users\TOANPV\Desktop\New folder\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9590" y="1893102"/>
            <a:ext cx="721254" cy="1062066"/>
          </a:xfrm>
          <a:prstGeom prst="rect">
            <a:avLst/>
          </a:prstGeom>
          <a:noFill/>
          <a:extLst>
            <a:ext uri="{909E8E84-426E-40DD-AFC4-6F175D3DCCD1}">
              <a14:hiddenFill xmlns:a14="http://schemas.microsoft.com/office/drawing/2010/main">
                <a:solidFill>
                  <a:srgbClr val="FFFFFF"/>
                </a:solidFill>
              </a14:hiddenFill>
            </a:ext>
          </a:extLst>
        </p:spPr>
      </p:pic>
      <p:pic>
        <p:nvPicPr>
          <p:cNvPr id="4117" name="Picture 21" descr="C:\Users\TOANPV\Desktop\New folder\5.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0734" y="3128002"/>
            <a:ext cx="1238250" cy="323850"/>
          </a:xfrm>
          <a:prstGeom prst="rect">
            <a:avLst/>
          </a:prstGeom>
          <a:noFill/>
          <a:extLst>
            <a:ext uri="{909E8E84-426E-40DD-AFC4-6F175D3DCCD1}">
              <a14:hiddenFill xmlns:a14="http://schemas.microsoft.com/office/drawing/2010/main">
                <a:solidFill>
                  <a:srgbClr val="FFFFFF"/>
                </a:solidFill>
              </a14:hiddenFill>
            </a:ext>
          </a:extLst>
        </p:spPr>
      </p:pic>
      <p:pic>
        <p:nvPicPr>
          <p:cNvPr id="4118" name="Picture 22" descr="C:\Users\TOANPV\Desktop\New folder\6.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0734" y="4738306"/>
            <a:ext cx="1304925" cy="857250"/>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23" descr="C:\Users\TOANPV\Desktop\New folder\7.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2670" y="3685645"/>
            <a:ext cx="1266825" cy="86677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a:endCxn id="23" idx="1"/>
          </p:cNvCxnSpPr>
          <p:nvPr/>
        </p:nvCxnSpPr>
        <p:spPr>
          <a:xfrm>
            <a:off x="2302933" y="4119032"/>
            <a:ext cx="926547" cy="11071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0" idx="1"/>
          </p:cNvCxnSpPr>
          <p:nvPr/>
        </p:nvCxnSpPr>
        <p:spPr>
          <a:xfrm flipV="1">
            <a:off x="2302933" y="2431824"/>
            <a:ext cx="926550" cy="85810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21" idx="1"/>
          </p:cNvCxnSpPr>
          <p:nvPr/>
        </p:nvCxnSpPr>
        <p:spPr>
          <a:xfrm flipV="1">
            <a:off x="2302933" y="3280833"/>
            <a:ext cx="92655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96" name="Straight Arrow Connector 4095"/>
          <p:cNvCxnSpPr>
            <a:endCxn id="22" idx="1"/>
          </p:cNvCxnSpPr>
          <p:nvPr/>
        </p:nvCxnSpPr>
        <p:spPr>
          <a:xfrm>
            <a:off x="2302933" y="3818467"/>
            <a:ext cx="926548" cy="4229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758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2631</TotalTime>
  <Words>2356</Words>
  <Application>Microsoft Office PowerPoint</Application>
  <PresentationFormat>Widescreen</PresentationFormat>
  <Paragraphs>175</Paragraphs>
  <Slides>21</Slides>
  <Notes>17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21</vt:i4>
      </vt:variant>
    </vt:vector>
  </HeadingPairs>
  <TitlesOfParts>
    <vt:vector size="31" baseType="lpstr">
      <vt:lpstr>Arial</vt:lpstr>
      <vt:lpstr>Calibri</vt:lpstr>
      <vt:lpstr>Lato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AD</cp:lastModifiedBy>
  <cp:revision>124</cp:revision>
  <dcterms:created xsi:type="dcterms:W3CDTF">2020-12-31T09:57:48Z</dcterms:created>
  <dcterms:modified xsi:type="dcterms:W3CDTF">2025-01-11T03:23:45Z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