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66D84-D6B6-4442-9D31-DED494AB72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3C5E-49C8-41FE-B757-5B10D8995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514600" y="3162300"/>
            <a:ext cx="1606146" cy="35528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29639" y="3178793"/>
            <a:ext cx="1909236" cy="35528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25257" y="3162300"/>
            <a:ext cx="1606146" cy="35528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2371" y="3162300"/>
            <a:ext cx="1606146" cy="35528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png.pngtree.com/png-clipart/20230811/original/pngtree-database-datacenter-server-data-vector-picture-image_1040739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566" y="549213"/>
            <a:ext cx="1673603" cy="167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hidden="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0" t="2577" r="20156" b="25774"/>
          <a:stretch/>
        </p:blipFill>
        <p:spPr>
          <a:xfrm>
            <a:off x="3826216" y="341981"/>
            <a:ext cx="1473200" cy="176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89" y="97747"/>
            <a:ext cx="2107281" cy="21072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276600" y="2107281"/>
            <a:ext cx="5435600" cy="4720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pPr algn="ctr"/>
            <a:r>
              <a:rPr lang="en-US" b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LÊN KẾ HOẠCH SẢN XUẤT</a:t>
            </a:r>
            <a:endParaRPr lang="en-US" b="1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3297125"/>
            <a:ext cx="1323300" cy="155806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khoản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24745" y="3297125"/>
            <a:ext cx="1319024" cy="155806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63914" y="3297125"/>
            <a:ext cx="1319024" cy="155806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hoạch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45933" y="3297125"/>
            <a:ext cx="1319024" cy="155806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suất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 máy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904127" y="3297125"/>
            <a:ext cx="1319024" cy="1558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8800" y="3297125"/>
            <a:ext cx="1769030" cy="15580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mtClean="0">
              <a:solidFill>
                <a:schemeClr val="tx1"/>
              </a:solidFill>
              <a:effectLst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</a:t>
            </a:r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Khóa-mở PM</a:t>
            </a:r>
            <a:endParaRPr lang="en-US" smtClean="0">
              <a:solidFill>
                <a:schemeClr val="tx1"/>
              </a:solidFill>
              <a:effectLst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16021" y="4943800"/>
            <a:ext cx="1736472" cy="15580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 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vào KH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khỏi KH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92159" y="4943800"/>
            <a:ext cx="866811" cy="15580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 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472039" y="4943800"/>
            <a:ext cx="866811" cy="15580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95244" y="4943800"/>
            <a:ext cx="866811" cy="15580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bIns="0" rtlCol="0" anchor="ctr"/>
          <a:lstStyle/>
          <a:p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</a:p>
          <a:p>
            <a:endParaRPr lang="en-US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</a:p>
        </p:txBody>
      </p:sp>
      <p:cxnSp>
        <p:nvCxnSpPr>
          <p:cNvPr id="36" name="Straight Arrow Connector 35"/>
          <p:cNvCxnSpPr>
            <a:stCxn id="7" idx="2"/>
            <a:endCxn id="18" idx="0"/>
          </p:cNvCxnSpPr>
          <p:nvPr/>
        </p:nvCxnSpPr>
        <p:spPr>
          <a:xfrm flipH="1">
            <a:off x="1443315" y="2579344"/>
            <a:ext cx="4551085" cy="717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 flipH="1">
            <a:off x="3317673" y="2579344"/>
            <a:ext cx="2676727" cy="582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2"/>
            <a:endCxn id="39" idx="0"/>
          </p:cNvCxnSpPr>
          <p:nvPr/>
        </p:nvCxnSpPr>
        <p:spPr>
          <a:xfrm flipH="1">
            <a:off x="5284257" y="2579344"/>
            <a:ext cx="710143" cy="599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40" idx="0"/>
          </p:cNvCxnSpPr>
          <p:nvPr/>
        </p:nvCxnSpPr>
        <p:spPr>
          <a:xfrm>
            <a:off x="5994400" y="2579344"/>
            <a:ext cx="1133930" cy="582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2"/>
            <a:endCxn id="41" idx="0"/>
          </p:cNvCxnSpPr>
          <p:nvPr/>
        </p:nvCxnSpPr>
        <p:spPr>
          <a:xfrm>
            <a:off x="5994400" y="2579344"/>
            <a:ext cx="2911044" cy="582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  <a:endCxn id="17" idx="0"/>
          </p:cNvCxnSpPr>
          <p:nvPr/>
        </p:nvCxnSpPr>
        <p:spPr>
          <a:xfrm>
            <a:off x="5994400" y="2579344"/>
            <a:ext cx="4569239" cy="717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8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37</cp:revision>
  <dcterms:created xsi:type="dcterms:W3CDTF">2024-03-05T03:17:08Z</dcterms:created>
  <dcterms:modified xsi:type="dcterms:W3CDTF">2024-03-05T04:03:33Z</dcterms:modified>
</cp:coreProperties>
</file>