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1DAB-45F8-4A3B-9943-1E90CCA5DF38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87ED-B75C-41EA-B724-135F0903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1DAB-45F8-4A3B-9943-1E90CCA5DF38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87ED-B75C-41EA-B724-135F0903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8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1DAB-45F8-4A3B-9943-1E90CCA5DF38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87ED-B75C-41EA-B724-135F0903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3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1DAB-45F8-4A3B-9943-1E90CCA5DF38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87ED-B75C-41EA-B724-135F0903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5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1DAB-45F8-4A3B-9943-1E90CCA5DF38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87ED-B75C-41EA-B724-135F0903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0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1DAB-45F8-4A3B-9943-1E90CCA5DF38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87ED-B75C-41EA-B724-135F0903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1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1DAB-45F8-4A3B-9943-1E90CCA5DF38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87ED-B75C-41EA-B724-135F0903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2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1DAB-45F8-4A3B-9943-1E90CCA5DF38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87ED-B75C-41EA-B724-135F0903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5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1DAB-45F8-4A3B-9943-1E90CCA5DF38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87ED-B75C-41EA-B724-135F0903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8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1DAB-45F8-4A3B-9943-1E90CCA5DF38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87ED-B75C-41EA-B724-135F0903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1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1DAB-45F8-4A3B-9943-1E90CCA5DF38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87ED-B75C-41EA-B724-135F0903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B1DAB-45F8-4A3B-9943-1E90CCA5DF38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587ED-B75C-41EA-B724-135F0903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0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83910" y="1042168"/>
            <a:ext cx="931430" cy="2501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 vị</a:t>
            </a:r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783910" y="3270454"/>
            <a:ext cx="931430" cy="2501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bị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89660" y="1039234"/>
            <a:ext cx="852578" cy="2501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Quân nhân</a:t>
            </a:r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70" idx="1"/>
            <a:endCxn id="4" idx="3"/>
          </p:cNvCxnSpPr>
          <p:nvPr/>
        </p:nvCxnSpPr>
        <p:spPr>
          <a:xfrm flipH="1">
            <a:off x="2715340" y="1164316"/>
            <a:ext cx="751970" cy="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0" idx="3"/>
            <a:endCxn id="5" idx="1"/>
          </p:cNvCxnSpPr>
          <p:nvPr/>
        </p:nvCxnSpPr>
        <p:spPr>
          <a:xfrm>
            <a:off x="4453723" y="1164316"/>
            <a:ext cx="735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5143690" y="3270454"/>
            <a:ext cx="986413" cy="250164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 hữu</a:t>
            </a:r>
            <a:endParaRPr lang="en-US" sz="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/>
          <p:cNvCxnSpPr>
            <a:stCxn id="75" idx="2"/>
            <a:endCxn id="3" idx="0"/>
          </p:cNvCxnSpPr>
          <p:nvPr/>
        </p:nvCxnSpPr>
        <p:spPr>
          <a:xfrm>
            <a:off x="2249625" y="2510415"/>
            <a:ext cx="0" cy="76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Decision 69"/>
          <p:cNvSpPr/>
          <p:nvPr/>
        </p:nvSpPr>
        <p:spPr>
          <a:xfrm>
            <a:off x="3467310" y="1039234"/>
            <a:ext cx="986413" cy="250164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endParaRPr lang="en-US" sz="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Flowchart: Decision 74"/>
          <p:cNvSpPr/>
          <p:nvPr/>
        </p:nvSpPr>
        <p:spPr>
          <a:xfrm>
            <a:off x="1756418" y="2260251"/>
            <a:ext cx="986413" cy="250164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endParaRPr lang="en-US" sz="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Arrow Connector 75"/>
          <p:cNvCxnSpPr>
            <a:stCxn id="75" idx="0"/>
            <a:endCxn id="4" idx="2"/>
          </p:cNvCxnSpPr>
          <p:nvPr/>
        </p:nvCxnSpPr>
        <p:spPr>
          <a:xfrm flipV="1">
            <a:off x="2249625" y="1292331"/>
            <a:ext cx="0" cy="96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 rot="5400000">
            <a:off x="2180279" y="2656567"/>
            <a:ext cx="44632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(1,1)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 rot="5400000">
            <a:off x="2176213" y="1598647"/>
            <a:ext cx="44632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(1,n)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002288" y="947623"/>
            <a:ext cx="44632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1,n)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551939" y="947622"/>
            <a:ext cx="44632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1,1)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 rot="5400000">
            <a:off x="5499748" y="2280215"/>
            <a:ext cx="44632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1,n)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Oval 250"/>
          <p:cNvSpPr/>
          <p:nvPr/>
        </p:nvSpPr>
        <p:spPr>
          <a:xfrm>
            <a:off x="1029318" y="500270"/>
            <a:ext cx="538342" cy="3197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Oval 251"/>
          <p:cNvSpPr/>
          <p:nvPr/>
        </p:nvSpPr>
        <p:spPr>
          <a:xfrm>
            <a:off x="789046" y="835844"/>
            <a:ext cx="538342" cy="3197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 đoàn</a:t>
            </a:r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3" name="Straight Connector 252"/>
          <p:cNvCxnSpPr>
            <a:stCxn id="251" idx="6"/>
            <a:endCxn id="4" idx="1"/>
          </p:cNvCxnSpPr>
          <p:nvPr/>
        </p:nvCxnSpPr>
        <p:spPr>
          <a:xfrm>
            <a:off x="1567660" y="660125"/>
            <a:ext cx="216250" cy="50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252" idx="6"/>
            <a:endCxn id="4" idx="1"/>
          </p:cNvCxnSpPr>
          <p:nvPr/>
        </p:nvCxnSpPr>
        <p:spPr>
          <a:xfrm>
            <a:off x="1327388" y="995699"/>
            <a:ext cx="456522" cy="171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Oval 256"/>
          <p:cNvSpPr/>
          <p:nvPr/>
        </p:nvSpPr>
        <p:spPr>
          <a:xfrm>
            <a:off x="878100" y="1210812"/>
            <a:ext cx="538342" cy="3197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Lữ Đoàn</a:t>
            </a:r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8" name="Straight Connector 257"/>
          <p:cNvCxnSpPr>
            <a:stCxn id="257" idx="6"/>
            <a:endCxn id="4" idx="1"/>
          </p:cNvCxnSpPr>
          <p:nvPr/>
        </p:nvCxnSpPr>
        <p:spPr>
          <a:xfrm flipV="1">
            <a:off x="1416442" y="1167250"/>
            <a:ext cx="367468" cy="20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>
          <a:xfrm>
            <a:off x="751857" y="3223410"/>
            <a:ext cx="538342" cy="3197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 TB</a:t>
            </a:r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Oval 260"/>
          <p:cNvSpPr/>
          <p:nvPr/>
        </p:nvSpPr>
        <p:spPr>
          <a:xfrm>
            <a:off x="755309" y="3555826"/>
            <a:ext cx="538342" cy="3197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 Seri</a:t>
            </a:r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2" name="Straight Connector 261"/>
          <p:cNvCxnSpPr>
            <a:stCxn id="260" idx="6"/>
            <a:endCxn id="3" idx="1"/>
          </p:cNvCxnSpPr>
          <p:nvPr/>
        </p:nvCxnSpPr>
        <p:spPr>
          <a:xfrm>
            <a:off x="1290199" y="3383265"/>
            <a:ext cx="493711" cy="12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261" idx="6"/>
            <a:endCxn id="3" idx="1"/>
          </p:cNvCxnSpPr>
          <p:nvPr/>
        </p:nvCxnSpPr>
        <p:spPr>
          <a:xfrm flipV="1">
            <a:off x="1293651" y="3395536"/>
            <a:ext cx="490259" cy="320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val 263"/>
          <p:cNvSpPr/>
          <p:nvPr/>
        </p:nvSpPr>
        <p:spPr>
          <a:xfrm>
            <a:off x="778310" y="3884687"/>
            <a:ext cx="538342" cy="3197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5" name="Straight Connector 264"/>
          <p:cNvCxnSpPr>
            <a:stCxn id="264" idx="6"/>
            <a:endCxn id="3" idx="1"/>
          </p:cNvCxnSpPr>
          <p:nvPr/>
        </p:nvCxnSpPr>
        <p:spPr>
          <a:xfrm flipV="1">
            <a:off x="1316652" y="3395536"/>
            <a:ext cx="467258" cy="649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Oval 311"/>
          <p:cNvSpPr/>
          <p:nvPr/>
        </p:nvSpPr>
        <p:spPr>
          <a:xfrm>
            <a:off x="1077443" y="4166207"/>
            <a:ext cx="538342" cy="3197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3" name="Oval 312"/>
          <p:cNvSpPr/>
          <p:nvPr/>
        </p:nvSpPr>
        <p:spPr>
          <a:xfrm>
            <a:off x="1628964" y="4164837"/>
            <a:ext cx="538342" cy="3197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2204489" y="4167432"/>
            <a:ext cx="538342" cy="3197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8" name="Straight Connector 317"/>
          <p:cNvCxnSpPr>
            <a:stCxn id="313" idx="7"/>
            <a:endCxn id="3" idx="2"/>
          </p:cNvCxnSpPr>
          <p:nvPr/>
        </p:nvCxnSpPr>
        <p:spPr>
          <a:xfrm flipV="1">
            <a:off x="2088468" y="3520617"/>
            <a:ext cx="161157" cy="69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>
            <a:stCxn id="312" idx="7"/>
            <a:endCxn id="3" idx="2"/>
          </p:cNvCxnSpPr>
          <p:nvPr/>
        </p:nvCxnSpPr>
        <p:spPr>
          <a:xfrm flipV="1">
            <a:off x="1536947" y="3520617"/>
            <a:ext cx="712678" cy="69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>
            <a:stCxn id="3" idx="2"/>
            <a:endCxn id="314" idx="0"/>
          </p:cNvCxnSpPr>
          <p:nvPr/>
        </p:nvCxnSpPr>
        <p:spPr>
          <a:xfrm>
            <a:off x="2249625" y="3520617"/>
            <a:ext cx="224035" cy="64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Oval 327"/>
          <p:cNvSpPr/>
          <p:nvPr/>
        </p:nvSpPr>
        <p:spPr>
          <a:xfrm>
            <a:off x="2761718" y="4164837"/>
            <a:ext cx="538342" cy="3197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endParaRPr 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9" name="Straight Connector 328"/>
          <p:cNvCxnSpPr>
            <a:stCxn id="328" idx="0"/>
            <a:endCxn id="3" idx="2"/>
          </p:cNvCxnSpPr>
          <p:nvPr/>
        </p:nvCxnSpPr>
        <p:spPr>
          <a:xfrm flipH="1" flipV="1">
            <a:off x="2249625" y="3520617"/>
            <a:ext cx="781264" cy="644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Oval 337"/>
          <p:cNvSpPr/>
          <p:nvPr/>
        </p:nvSpPr>
        <p:spPr>
          <a:xfrm>
            <a:off x="5773067" y="348466"/>
            <a:ext cx="538342" cy="3197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9" name="Oval 338"/>
          <p:cNvSpPr/>
          <p:nvPr/>
        </p:nvSpPr>
        <p:spPr>
          <a:xfrm>
            <a:off x="6341390" y="358874"/>
            <a:ext cx="538342" cy="3197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CMTQD</a:t>
            </a:r>
            <a:endParaRPr lang="en-US" sz="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0" name="Straight Connector 339"/>
          <p:cNvCxnSpPr>
            <a:stCxn id="338" idx="4"/>
            <a:endCxn id="5" idx="3"/>
          </p:cNvCxnSpPr>
          <p:nvPr/>
        </p:nvCxnSpPr>
        <p:spPr>
          <a:xfrm>
            <a:off x="6042238" y="668176"/>
            <a:ext cx="0" cy="496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>
            <a:stCxn id="339" idx="3"/>
            <a:endCxn id="5" idx="3"/>
          </p:cNvCxnSpPr>
          <p:nvPr/>
        </p:nvCxnSpPr>
        <p:spPr>
          <a:xfrm flipH="1">
            <a:off x="6042238" y="631764"/>
            <a:ext cx="377990" cy="532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Oval 341"/>
          <p:cNvSpPr/>
          <p:nvPr/>
        </p:nvSpPr>
        <p:spPr>
          <a:xfrm>
            <a:off x="6341390" y="711403"/>
            <a:ext cx="538342" cy="3197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 bậc</a:t>
            </a:r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3" name="Straight Connector 342"/>
          <p:cNvCxnSpPr>
            <a:stCxn id="342" idx="2"/>
            <a:endCxn id="5" idx="3"/>
          </p:cNvCxnSpPr>
          <p:nvPr/>
        </p:nvCxnSpPr>
        <p:spPr>
          <a:xfrm flipH="1">
            <a:off x="6042238" y="871258"/>
            <a:ext cx="299152" cy="293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Oval 343"/>
          <p:cNvSpPr/>
          <p:nvPr/>
        </p:nvSpPr>
        <p:spPr>
          <a:xfrm>
            <a:off x="6342702" y="1066898"/>
            <a:ext cx="538342" cy="3197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vụ</a:t>
            </a:r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Oval 344"/>
          <p:cNvSpPr/>
          <p:nvPr/>
        </p:nvSpPr>
        <p:spPr>
          <a:xfrm>
            <a:off x="6347034" y="1416462"/>
            <a:ext cx="538342" cy="3197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 vị</a:t>
            </a:r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7" name="Straight Connector 346"/>
          <p:cNvCxnSpPr>
            <a:stCxn id="345" idx="2"/>
            <a:endCxn id="5" idx="3"/>
          </p:cNvCxnSpPr>
          <p:nvPr/>
        </p:nvCxnSpPr>
        <p:spPr>
          <a:xfrm flipH="1" flipV="1">
            <a:off x="6042238" y="1164316"/>
            <a:ext cx="304796" cy="412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>
            <a:stCxn id="344" idx="2"/>
            <a:endCxn id="5" idx="3"/>
          </p:cNvCxnSpPr>
          <p:nvPr/>
        </p:nvCxnSpPr>
        <p:spPr>
          <a:xfrm flipH="1" flipV="1">
            <a:off x="6042238" y="1164316"/>
            <a:ext cx="300464" cy="62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28" idx="0"/>
            <a:endCxn id="5" idx="2"/>
          </p:cNvCxnSpPr>
          <p:nvPr/>
        </p:nvCxnSpPr>
        <p:spPr>
          <a:xfrm flipH="1" flipV="1">
            <a:off x="5615949" y="1289397"/>
            <a:ext cx="20948" cy="198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3773189" y="3189068"/>
            <a:ext cx="44632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1,1)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3" name="Straight Arrow Connector 172"/>
          <p:cNvCxnSpPr>
            <a:stCxn id="28" idx="1"/>
            <a:endCxn id="3" idx="3"/>
          </p:cNvCxnSpPr>
          <p:nvPr/>
        </p:nvCxnSpPr>
        <p:spPr>
          <a:xfrm flipH="1">
            <a:off x="2715340" y="3395536"/>
            <a:ext cx="2428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85" idx="2"/>
            <a:endCxn id="3" idx="3"/>
          </p:cNvCxnSpPr>
          <p:nvPr/>
        </p:nvCxnSpPr>
        <p:spPr>
          <a:xfrm flipH="1">
            <a:off x="2715340" y="2510415"/>
            <a:ext cx="1245177" cy="885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Flowchart: Decision 184"/>
          <p:cNvSpPr/>
          <p:nvPr/>
        </p:nvSpPr>
        <p:spPr>
          <a:xfrm>
            <a:off x="3467310" y="2260251"/>
            <a:ext cx="986413" cy="250164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endParaRPr lang="en-US" sz="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7" name="Straight Arrow Connector 186"/>
          <p:cNvCxnSpPr>
            <a:stCxn id="185" idx="0"/>
            <a:endCxn id="5" idx="2"/>
          </p:cNvCxnSpPr>
          <p:nvPr/>
        </p:nvCxnSpPr>
        <p:spPr>
          <a:xfrm flipV="1">
            <a:off x="3960517" y="1289397"/>
            <a:ext cx="1655432" cy="9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 rot="19473796">
            <a:off x="3177128" y="2687337"/>
            <a:ext cx="44632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(1,1)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 rot="19710650">
            <a:off x="4380519" y="1665428"/>
            <a:ext cx="44632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(n,1)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780740" y="2897580"/>
            <a:ext cx="538342" cy="3197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4" name="Straight Connector 213"/>
          <p:cNvCxnSpPr>
            <a:stCxn id="213" idx="6"/>
            <a:endCxn id="3" idx="1"/>
          </p:cNvCxnSpPr>
          <p:nvPr/>
        </p:nvCxnSpPr>
        <p:spPr>
          <a:xfrm>
            <a:off x="1319082" y="3057435"/>
            <a:ext cx="464828" cy="338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ounded Rectangle 265"/>
          <p:cNvSpPr/>
          <p:nvPr/>
        </p:nvSpPr>
        <p:spPr>
          <a:xfrm>
            <a:off x="4219517" y="3750929"/>
            <a:ext cx="5466975" cy="8950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bị (Tên, Loại TB, Seri, MAC, Core, RAM, DISK, Monitor)</a:t>
            </a:r>
          </a:p>
          <a:p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Quân nhân (Tên, CMTQĐ, Cấp bậc, Chức vụ, Đơn vị)</a:t>
            </a:r>
          </a:p>
          <a:p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 vị (Đội, Tiểu đoàn, Lữ đoàn)</a:t>
            </a:r>
          </a:p>
          <a:p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Quân nhân mượn Thiết bị (Tên Quân nhân, Tên Thiết bị, Ngày mượn, Ngày trả)</a:t>
            </a:r>
          </a:p>
          <a:p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 vị </a:t>
            </a:r>
            <a:r>
              <a: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mượn Thiết bị (</a:t>
            </a:r>
            <a:r>
              <a: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 </a:t>
            </a:r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 vị, </a:t>
            </a:r>
            <a:r>
              <a: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 Thiết bị, Ngày mượn, Ngày </a:t>
            </a:r>
            <a:r>
              <a: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4219517" y="4956851"/>
            <a:ext cx="5466975" cy="11585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ThietBi (</a:t>
            </a:r>
            <a:r>
              <a:rPr lang="en-US" sz="1000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idTB</a:t>
            </a:r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idLoaiTB</a:t>
            </a:r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Ten, Seri, MAC, Core, RAM, DISK, Monitor, </a:t>
            </a:r>
            <a:r>
              <a:rPr lang="en-US" sz="1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idQuannhan</a:t>
            </a:r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idDonvi</a:t>
            </a:r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LoaiTB (</a:t>
            </a:r>
            <a:r>
              <a:rPr lang="en-US" sz="10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idLoaiTB</a:t>
            </a:r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Loai)</a:t>
            </a:r>
          </a:p>
          <a:p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Quannhan (</a:t>
            </a:r>
            <a:r>
              <a:rPr lang="en-US" sz="1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idQuannhan</a:t>
            </a:r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Ten, CMTQD, Capbac, Chucvu, </a:t>
            </a:r>
            <a:r>
              <a:rPr lang="en-US" sz="1000" b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idDonvi</a:t>
            </a:r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Donvi (</a:t>
            </a:r>
            <a:r>
              <a:rPr lang="en-US" sz="1000" b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idDonvi</a:t>
            </a:r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Doi, TieuDoan, LuDoan)</a:t>
            </a:r>
          </a:p>
          <a:p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TBQN (idTBQN, </a:t>
            </a:r>
            <a:r>
              <a:rPr lang="en-US" sz="1000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idTB</a:t>
            </a:r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idQuannhan</a:t>
            </a:r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DateBorrow, DateReturn)</a:t>
            </a:r>
          </a:p>
          <a:p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TBDV (i</a:t>
            </a:r>
            <a:r>
              <a: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dTBQN, </a:t>
            </a:r>
            <a:r>
              <a:rPr lang="en-US" sz="1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idTB</a:t>
            </a:r>
            <a:r>
              <a: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idDonvi</a:t>
            </a:r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DateBorrow</a:t>
            </a:r>
            <a:r>
              <a: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DateReturn</a:t>
            </a:r>
            <a:r>
              <a:rPr 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88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223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</dc:creator>
  <cp:lastModifiedBy>Quan</cp:lastModifiedBy>
  <cp:revision>141</cp:revision>
  <dcterms:created xsi:type="dcterms:W3CDTF">2023-06-21T14:52:07Z</dcterms:created>
  <dcterms:modified xsi:type="dcterms:W3CDTF">2023-06-28T12:02:23Z</dcterms:modified>
</cp:coreProperties>
</file>