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4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Muli" charset="1" panose="00000500000000000000"/>
      <p:regular r:id="rId10"/>
    </p:embeddedFont>
    <p:embeddedFont>
      <p:font typeface="Muli Bold" charset="1" panose="00000800000000000000"/>
      <p:regular r:id="rId11"/>
    </p:embeddedFont>
    <p:embeddedFont>
      <p:font typeface="Muli Italics" charset="1" panose="00000500000000000000"/>
      <p:regular r:id="rId12"/>
    </p:embeddedFont>
    <p:embeddedFont>
      <p:font typeface="Muli Bold Italics" charset="1" panose="00000800000000000000"/>
      <p:regular r:id="rId13"/>
    </p:embeddedFont>
    <p:embeddedFont>
      <p:font typeface="Muli Extra-Light" charset="1" panose="00000300000000000000"/>
      <p:regular r:id="rId14"/>
    </p:embeddedFont>
    <p:embeddedFont>
      <p:font typeface="Muli Extra-Light Italics" charset="1" panose="00000300000000000000"/>
      <p:regular r:id="rId15"/>
    </p:embeddedFont>
    <p:embeddedFont>
      <p:font typeface="Muli Light" charset="1" panose="00000400000000000000"/>
      <p:regular r:id="rId16"/>
    </p:embeddedFont>
    <p:embeddedFont>
      <p:font typeface="Muli Light Italics" charset="1" panose="00000400000000000000"/>
      <p:regular r:id="rId17"/>
    </p:embeddedFont>
    <p:embeddedFont>
      <p:font typeface="Muli Semi-Bold" charset="1" panose="00000700000000000000"/>
      <p:regular r:id="rId18"/>
    </p:embeddedFont>
    <p:embeddedFont>
      <p:font typeface="Muli Semi-Bold Italics" charset="1" panose="00000700000000000000"/>
      <p:regular r:id="rId19"/>
    </p:embeddedFont>
    <p:embeddedFont>
      <p:font typeface="Muli Ultra-Bold" charset="1" panose="00000900000000000000"/>
      <p:regular r:id="rId20"/>
    </p:embeddedFont>
    <p:embeddedFont>
      <p:font typeface="Muli Ultra-Bold Italics" charset="1" panose="00000900000000000000"/>
      <p:regular r:id="rId21"/>
    </p:embeddedFont>
    <p:embeddedFont>
      <p:font typeface="Muli Heavy" charset="1" panose="00000A00000000000000"/>
      <p:regular r:id="rId22"/>
    </p:embeddedFont>
    <p:embeddedFont>
      <p:font typeface="Muli Heavy Italics" charset="1" panose="00000A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slides/slide1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753851" y="8884206"/>
            <a:ext cx="4505449" cy="374094"/>
            <a:chOff x="0" y="0"/>
            <a:chExt cx="6007265" cy="49879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8793" cy="498793"/>
            </a:xfrm>
            <a:custGeom>
              <a:avLst/>
              <a:gdLst/>
              <a:ahLst/>
              <a:cxnLst/>
              <a:rect r="r" b="b" t="t" l="l"/>
              <a:pathLst>
                <a:path h="498793" w="498793">
                  <a:moveTo>
                    <a:pt x="0" y="0"/>
                  </a:moveTo>
                  <a:lnTo>
                    <a:pt x="498793" y="0"/>
                  </a:lnTo>
                  <a:lnTo>
                    <a:pt x="498793" y="498793"/>
                  </a:lnTo>
                  <a:lnTo>
                    <a:pt x="0" y="4987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4" id="4"/>
            <p:cNvSpPr txBox="true"/>
            <p:nvPr/>
          </p:nvSpPr>
          <p:spPr>
            <a:xfrm rot="0">
              <a:off x="698499" y="43233"/>
              <a:ext cx="5308766" cy="3932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70"/>
                </a:lnSpc>
                <a:spcBef>
                  <a:spcPct val="0"/>
                </a:spcBef>
              </a:pPr>
              <a:r>
                <a:rPr lang="en-US" sz="1900">
                  <a:solidFill>
                    <a:srgbClr val="F24300"/>
                  </a:solidFill>
                  <a:latin typeface="Muli"/>
                </a:rPr>
                <a:t>Có sẵn chú thích video tự động.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1127332"/>
            <a:ext cx="3516876" cy="431386"/>
            <a:chOff x="0" y="0"/>
            <a:chExt cx="4689168" cy="57518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64724" cy="575182"/>
            </a:xfrm>
            <a:custGeom>
              <a:avLst/>
              <a:gdLst/>
              <a:ahLst/>
              <a:cxnLst/>
              <a:rect r="r" b="b" t="t" l="l"/>
              <a:pathLst>
                <a:path h="575182" w="564724">
                  <a:moveTo>
                    <a:pt x="0" y="0"/>
                  </a:moveTo>
                  <a:lnTo>
                    <a:pt x="564724" y="0"/>
                  </a:lnTo>
                  <a:lnTo>
                    <a:pt x="564724" y="575182"/>
                  </a:lnTo>
                  <a:lnTo>
                    <a:pt x="0" y="5751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7" id="7"/>
            <p:cNvSpPr txBox="true"/>
            <p:nvPr/>
          </p:nvSpPr>
          <p:spPr>
            <a:xfrm rot="0">
              <a:off x="1102795" y="78041"/>
              <a:ext cx="3586372" cy="4191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2520"/>
                </a:lnSpc>
                <a:spcBef>
                  <a:spcPct val="0"/>
                </a:spcBef>
              </a:pPr>
              <a:r>
                <a:rPr lang="en-US" sz="2100">
                  <a:solidFill>
                    <a:srgbClr val="000000"/>
                  </a:solidFill>
                  <a:latin typeface="Muli"/>
                </a:rPr>
                <a:t>Tên Công ty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2151761">
            <a:off x="10912533" y="-4157532"/>
            <a:ext cx="10454404" cy="7622211"/>
          </a:xfrm>
          <a:custGeom>
            <a:avLst/>
            <a:gdLst/>
            <a:ahLst/>
            <a:cxnLst/>
            <a:rect r="r" b="b" t="t" l="l"/>
            <a:pathLst>
              <a:path h="7622211" w="10454404">
                <a:moveTo>
                  <a:pt x="0" y="0"/>
                </a:moveTo>
                <a:lnTo>
                  <a:pt x="10454404" y="0"/>
                </a:lnTo>
                <a:lnTo>
                  <a:pt x="10454404" y="7622212"/>
                </a:lnTo>
                <a:lnTo>
                  <a:pt x="0" y="762221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2700000">
            <a:off x="-4939101" y="6712177"/>
            <a:ext cx="11422613" cy="8328123"/>
          </a:xfrm>
          <a:custGeom>
            <a:avLst/>
            <a:gdLst/>
            <a:ahLst/>
            <a:cxnLst/>
            <a:rect r="r" b="b" t="t" l="l"/>
            <a:pathLst>
              <a:path h="8328123" w="11422613">
                <a:moveTo>
                  <a:pt x="0" y="0"/>
                </a:moveTo>
                <a:lnTo>
                  <a:pt x="11422613" y="0"/>
                </a:lnTo>
                <a:lnTo>
                  <a:pt x="11422613" y="8328123"/>
                </a:lnTo>
                <a:lnTo>
                  <a:pt x="0" y="832812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2985437" y="3934995"/>
            <a:ext cx="12317127" cy="2417011"/>
            <a:chOff x="0" y="0"/>
            <a:chExt cx="16422836" cy="3222681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2386175"/>
              <a:ext cx="16422836" cy="8365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320"/>
                </a:lnSpc>
              </a:pPr>
              <a:r>
                <a:rPr lang="en-US" sz="3800">
                  <a:solidFill>
                    <a:srgbClr val="000000"/>
                  </a:solidFill>
                  <a:latin typeface="Muli"/>
                </a:rPr>
                <a:t>Thêm đoạn miêu tả ngắn ở đây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171450"/>
              <a:ext cx="16422836" cy="165742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002"/>
                </a:lnSpc>
              </a:pPr>
              <a:r>
                <a:rPr lang="en-US" sz="9002" spc="-297">
                  <a:solidFill>
                    <a:srgbClr val="000000"/>
                  </a:solidFill>
                  <a:latin typeface="Muli Semi-Bold"/>
                </a:rPr>
                <a:t>Bài trình bày </a:t>
              </a:r>
              <a:r>
                <a:rPr lang="en-US" sz="9002" spc="-297">
                  <a:solidFill>
                    <a:srgbClr val="000000"/>
                  </a:solidFill>
                  <a:latin typeface="Muli"/>
                </a:rPr>
                <a:t>Chiến lược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DAF5SApW_G8</dc:identifier>
  <dcterms:modified xsi:type="dcterms:W3CDTF">2011-08-01T06:04:30Z</dcterms:modified>
  <cp:revision>1</cp:revision>
  <dc:title>Cam Trắng Mô đun Trừu tượng Bản trình bày chiến lược Bản thuyết trình Kinh doanh</dc:title>
</cp:coreProperties>
</file>