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Lst>
  <p:notesMasterIdLst>
    <p:notesMasterId r:id="rId20"/>
  </p:notesMasterIdLst>
  <p:sldIdLst>
    <p:sldId id="256" r:id="rId2"/>
    <p:sldId id="292" r:id="rId3"/>
    <p:sldId id="257" r:id="rId4"/>
    <p:sldId id="278" r:id="rId5"/>
    <p:sldId id="277"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75" r:id="rId19"/>
  </p:sldIdLst>
  <p:sldSz cx="9144000" cy="6858000" type="screen4x3"/>
  <p:notesSz cx="6858000" cy="9144000"/>
  <p:embeddedFontLst>
    <p:embeddedFont>
      <p:font typeface="Helvetica Neue"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SimSun" panose="02010600030101010101" pitchFamily="2" charset="-122"/>
      <p:regular r:id="rId29"/>
    </p:embeddedFont>
    <p:embeddedFont>
      <p:font typeface="Cabin" panose="020B0604020202020204" charset="0"/>
      <p:regular r:id="rId30"/>
      <p:bold r:id="rId31"/>
      <p:italic r:id="rId32"/>
      <p:boldItalic r:id="rId33"/>
    </p:embeddedFont>
    <p:embeddedFont>
      <p:font typeface="Webdings" panose="05030102010509060703" pitchFamily="18" charset="2"/>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C09376-54C1-4AF5-AD33-41370526C66B}">
  <a:tblStyle styleId="{33C09376-54C1-4AF5-AD33-41370526C66B}" styleName="Table_0"/>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5" autoAdjust="0"/>
    <p:restoredTop sz="90186" autoAdjust="0"/>
  </p:normalViewPr>
  <p:slideViewPr>
    <p:cSldViewPr snapToGrid="0">
      <p:cViewPr varScale="1">
        <p:scale>
          <a:sx n="65" d="100"/>
          <a:sy n="65" d="100"/>
        </p:scale>
        <p:origin x="137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93" name="Shape 39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0" name="Shape 40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dirty="0"/>
          </a:p>
        </p:txBody>
      </p:sp>
      <p:sp>
        <p:nvSpPr>
          <p:cNvPr id="401" name="Shape 401"/>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35975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Shape 56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8" name="Shape 56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569" name="Shape 569"/>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1"/>
        <p:cNvGrpSpPr/>
        <p:nvPr/>
      </p:nvGrpSpPr>
      <p:grpSpPr>
        <a:xfrm>
          <a:off x="0" y="0"/>
          <a:ext cx="0" cy="0"/>
          <a:chOff x="0" y="0"/>
          <a:chExt cx="0" cy="0"/>
        </a:xfrm>
      </p:grpSpPr>
      <p:sp>
        <p:nvSpPr>
          <p:cNvPr id="32" name="Shape 32"/>
          <p:cNvSpPr/>
          <p:nvPr/>
        </p:nvSpPr>
        <p:spPr>
          <a:xfrm>
            <a:off x="3962400" y="0"/>
            <a:ext cx="1219199" cy="16001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Helvetica Neue"/>
              <a:ea typeface="Helvetica Neue"/>
              <a:cs typeface="Helvetica Neue"/>
              <a:sym typeface="Helvetica Neue"/>
            </a:endParaRPr>
          </a:p>
        </p:txBody>
      </p:sp>
      <p:sp>
        <p:nvSpPr>
          <p:cNvPr id="33" name="Shape 33"/>
          <p:cNvSpPr/>
          <p:nvPr/>
        </p:nvSpPr>
        <p:spPr>
          <a:xfrm>
            <a:off x="0" y="0"/>
            <a:ext cx="1371599" cy="1427163"/>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Helvetica Neue"/>
              <a:ea typeface="Helvetica Neue"/>
              <a:cs typeface="Helvetica Neue"/>
              <a:sym typeface="Helvetica Neue"/>
            </a:endParaRPr>
          </a:p>
        </p:txBody>
      </p:sp>
      <p:pic>
        <p:nvPicPr>
          <p:cNvPr id="34" name="Shape 34"/>
          <p:cNvPicPr preferRelativeResize="0"/>
          <p:nvPr/>
        </p:nvPicPr>
        <p:blipFill rotWithShape="1">
          <a:blip r:embed="rId2">
            <a:alphaModFix/>
          </a:blip>
          <a:srcRect/>
          <a:stretch/>
        </p:blipFill>
        <p:spPr>
          <a:xfrm>
            <a:off x="4073525" y="1127125"/>
            <a:ext cx="996950" cy="309562"/>
          </a:xfrm>
          <a:prstGeom prst="rect">
            <a:avLst/>
          </a:prstGeom>
          <a:noFill/>
          <a:ln>
            <a:noFill/>
          </a:ln>
        </p:spPr>
      </p:pic>
      <p:sp>
        <p:nvSpPr>
          <p:cNvPr id="35" name="Shape 35"/>
          <p:cNvSpPr txBox="1"/>
          <p:nvPr/>
        </p:nvSpPr>
        <p:spPr>
          <a:xfrm>
            <a:off x="3962400" y="1560512"/>
            <a:ext cx="1219199" cy="365125"/>
          </a:xfrm>
          <a:prstGeom prst="rect">
            <a:avLst/>
          </a:prstGeom>
          <a:noFill/>
          <a:ln>
            <a:noFill/>
          </a:ln>
        </p:spPr>
        <p:txBody>
          <a:bodyPr lIns="0" tIns="0" rIns="0" bIns="0" anchor="b" anchorCtr="0">
            <a:noAutofit/>
          </a:bodyPr>
          <a:lstStyle/>
          <a:p>
            <a:pPr marL="0" marR="0" lvl="0" indent="0" algn="ctr" rtl="0">
              <a:lnSpc>
                <a:spcPct val="90000"/>
              </a:lnSpc>
              <a:spcBef>
                <a:spcPts val="0"/>
              </a:spcBef>
              <a:buNone/>
            </a:pPr>
            <a:endParaRPr sz="4000" b="0" i="0" u="none" strike="noStrike" cap="none">
              <a:solidFill>
                <a:schemeClr val="lt1"/>
              </a:solidFill>
              <a:latin typeface="Helvetica Neue"/>
              <a:ea typeface="Helvetica Neue"/>
              <a:cs typeface="Helvetica Neue"/>
              <a:sym typeface="Helvetica Neue"/>
            </a:endParaRPr>
          </a:p>
        </p:txBody>
      </p:sp>
      <p:sp>
        <p:nvSpPr>
          <p:cNvPr id="36" name="Shape 36"/>
          <p:cNvSpPr/>
          <p:nvPr/>
        </p:nvSpPr>
        <p:spPr>
          <a:xfrm>
            <a:off x="0" y="0"/>
            <a:ext cx="1371599" cy="1427163"/>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Helvetica Neue"/>
              <a:ea typeface="Helvetica Neue"/>
              <a:cs typeface="Helvetica Neue"/>
              <a:sym typeface="Helvetica Neue"/>
            </a:endParaRPr>
          </a:p>
        </p:txBody>
      </p:sp>
      <p:sp>
        <p:nvSpPr>
          <p:cNvPr id="37" name="Shape 37"/>
          <p:cNvSpPr txBox="1">
            <a:spLocks noGrp="1"/>
          </p:cNvSpPr>
          <p:nvPr>
            <p:ph type="ctrTitle"/>
          </p:nvPr>
        </p:nvSpPr>
        <p:spPr>
          <a:xfrm>
            <a:off x="685800" y="2360225"/>
            <a:ext cx="7772400" cy="1470024"/>
          </a:xfrm>
          <a:prstGeom prst="rect">
            <a:avLst/>
          </a:prstGeom>
          <a:noFill/>
          <a:ln>
            <a:noFill/>
          </a:ln>
        </p:spPr>
        <p:txBody>
          <a:bodyPr lIns="91425" tIns="91425" rIns="91425" bIns="91425" anchor="ctr" anchorCtr="0"/>
          <a:lstStyle>
            <a:lvl1pPr marL="0" marR="0" lvl="0" indent="0" algn="ctr" rtl="0">
              <a:lnSpc>
                <a:spcPct val="90000"/>
              </a:lnSpc>
              <a:spcBef>
                <a:spcPts val="0"/>
              </a:spcBef>
              <a:spcAft>
                <a:spcPts val="0"/>
              </a:spcAft>
              <a:buNone/>
              <a:defRPr sz="2700" b="0" i="0" u="none" strike="noStrike" cap="none">
                <a:solidFill>
                  <a:srgbClr val="5E5E5E"/>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38" name="Shape 38"/>
          <p:cNvSpPr txBox="1">
            <a:spLocks noGrp="1"/>
          </p:cNvSpPr>
          <p:nvPr>
            <p:ph type="subTitle" idx="1"/>
          </p:nvPr>
        </p:nvSpPr>
        <p:spPr>
          <a:xfrm>
            <a:off x="1371600" y="3958760"/>
            <a:ext cx="6400799" cy="1752600"/>
          </a:xfrm>
          <a:prstGeom prst="rect">
            <a:avLst/>
          </a:prstGeom>
          <a:noFill/>
          <a:ln>
            <a:noFill/>
          </a:ln>
        </p:spPr>
        <p:txBody>
          <a:bodyPr lIns="91425" tIns="91425" rIns="91425" bIns="91425" anchor="t" anchorCtr="0"/>
          <a:lstStyle>
            <a:lvl1pPr marL="0" marR="0" lvl="0" indent="0" algn="ctr" rtl="0">
              <a:spcBef>
                <a:spcPts val="440"/>
              </a:spcBef>
              <a:spcAft>
                <a:spcPts val="0"/>
              </a:spcAft>
              <a:buClr>
                <a:schemeClr val="accent2"/>
              </a:buClr>
              <a:buFont typeface="Arial"/>
              <a:buNone/>
              <a:defRPr sz="2200" b="0" i="0" u="none" strike="noStrike" cap="none">
                <a:solidFill>
                  <a:srgbClr val="5E5E5E"/>
                </a:solidFill>
                <a:latin typeface="Helvetica Neue"/>
                <a:ea typeface="Helvetica Neue"/>
                <a:cs typeface="Helvetica Neue"/>
                <a:sym typeface="Helvetica Neue"/>
              </a:defRPr>
            </a:lvl1pPr>
            <a:lvl2pPr marL="457200" marR="0" lvl="1" indent="0" algn="ctr" rtl="0">
              <a:spcBef>
                <a:spcPts val="360"/>
              </a:spcBef>
              <a:spcAft>
                <a:spcPts val="0"/>
              </a:spcAft>
              <a:buClr>
                <a:schemeClr val="accent2"/>
              </a:buClr>
              <a:buFont typeface="Arial"/>
              <a:buNone/>
              <a:defRPr sz="1800" b="0" i="0" u="none" strike="noStrike" cap="none">
                <a:solidFill>
                  <a:srgbClr val="8B8B8B"/>
                </a:solidFill>
                <a:latin typeface="Helvetica Neue"/>
                <a:ea typeface="Helvetica Neue"/>
                <a:cs typeface="Helvetica Neue"/>
                <a:sym typeface="Helvetica Neue"/>
              </a:defRPr>
            </a:lvl2pPr>
            <a:lvl3pPr marL="914400" marR="0" lvl="2" indent="0" algn="ctr" rtl="0">
              <a:spcBef>
                <a:spcPts val="360"/>
              </a:spcBef>
              <a:spcAft>
                <a:spcPts val="0"/>
              </a:spcAft>
              <a:buClr>
                <a:schemeClr val="accent2"/>
              </a:buClr>
              <a:buFont typeface="Arial"/>
              <a:buNone/>
              <a:defRPr sz="1800" b="0" i="0" u="none" strike="noStrike" cap="none">
                <a:solidFill>
                  <a:srgbClr val="8B8B8B"/>
                </a:solidFill>
                <a:latin typeface="Helvetica Neue"/>
                <a:ea typeface="Helvetica Neue"/>
                <a:cs typeface="Helvetica Neue"/>
                <a:sym typeface="Helvetica Neue"/>
              </a:defRPr>
            </a:lvl3pPr>
            <a:lvl4pPr marL="1371600" marR="0" lvl="3" indent="0" algn="ctr" rtl="0">
              <a:spcBef>
                <a:spcPts val="360"/>
              </a:spcBef>
              <a:spcAft>
                <a:spcPts val="0"/>
              </a:spcAft>
              <a:buClr>
                <a:schemeClr val="accent2"/>
              </a:buClr>
              <a:buFont typeface="Arial"/>
              <a:buNone/>
              <a:defRPr sz="1800" b="0" i="0" u="none" strike="noStrike" cap="none">
                <a:solidFill>
                  <a:srgbClr val="8B8B8B"/>
                </a:solidFill>
                <a:latin typeface="Helvetica Neue"/>
                <a:ea typeface="Helvetica Neue"/>
                <a:cs typeface="Helvetica Neue"/>
                <a:sym typeface="Helvetica Neue"/>
              </a:defRPr>
            </a:lvl4pPr>
            <a:lvl5pPr marL="1828800" marR="0" lvl="4" indent="0" algn="ctr" rtl="0">
              <a:spcBef>
                <a:spcPts val="360"/>
              </a:spcBef>
              <a:spcAft>
                <a:spcPts val="0"/>
              </a:spcAft>
              <a:buClr>
                <a:schemeClr val="accent2"/>
              </a:buClr>
              <a:buFont typeface="Arial"/>
              <a:buNone/>
              <a:defRPr sz="1800" b="0" i="0" u="none" strike="noStrike" cap="none">
                <a:solidFill>
                  <a:srgbClr val="8B8B8B"/>
                </a:solidFill>
                <a:latin typeface="Helvetica Neue"/>
                <a:ea typeface="Helvetica Neue"/>
                <a:cs typeface="Helvetica Neue"/>
                <a:sym typeface="Helvetica Neue"/>
              </a:defRPr>
            </a:lvl5pPr>
            <a:lvl6pPr marL="2286000" marR="0" lvl="5" indent="0" algn="ctr" rtl="0">
              <a:spcBef>
                <a:spcPts val="400"/>
              </a:spcBef>
              <a:buClr>
                <a:srgbClr val="8B8B8B"/>
              </a:buClr>
              <a:buFont typeface="Arial"/>
              <a:buNone/>
              <a:defRPr sz="2000" b="0" i="0" u="none" strike="noStrike" cap="none">
                <a:solidFill>
                  <a:srgbClr val="8B8B8B"/>
                </a:solidFill>
                <a:latin typeface="Helvetica Neue"/>
                <a:ea typeface="Helvetica Neue"/>
                <a:cs typeface="Helvetica Neue"/>
                <a:sym typeface="Helvetica Neue"/>
              </a:defRPr>
            </a:lvl6pPr>
            <a:lvl7pPr marL="2743200" marR="0" lvl="6" indent="0" algn="ctr" rtl="0">
              <a:spcBef>
                <a:spcPts val="400"/>
              </a:spcBef>
              <a:buClr>
                <a:srgbClr val="8B8B8B"/>
              </a:buClr>
              <a:buFont typeface="Arial"/>
              <a:buNone/>
              <a:defRPr sz="2000" b="0" i="0" u="none" strike="noStrike" cap="none">
                <a:solidFill>
                  <a:srgbClr val="8B8B8B"/>
                </a:solidFill>
                <a:latin typeface="Helvetica Neue"/>
                <a:ea typeface="Helvetica Neue"/>
                <a:cs typeface="Helvetica Neue"/>
                <a:sym typeface="Helvetica Neue"/>
              </a:defRPr>
            </a:lvl7pPr>
            <a:lvl8pPr marL="3200400" marR="0" lvl="7" indent="0" algn="ctr" rtl="0">
              <a:spcBef>
                <a:spcPts val="400"/>
              </a:spcBef>
              <a:buClr>
                <a:srgbClr val="8B8B8B"/>
              </a:buClr>
              <a:buFont typeface="Arial"/>
              <a:buNone/>
              <a:defRPr sz="2000" b="0" i="0" u="none" strike="noStrike" cap="none">
                <a:solidFill>
                  <a:srgbClr val="8B8B8B"/>
                </a:solidFill>
                <a:latin typeface="Helvetica Neue"/>
                <a:ea typeface="Helvetica Neue"/>
                <a:cs typeface="Helvetica Neue"/>
                <a:sym typeface="Helvetica Neue"/>
              </a:defRPr>
            </a:lvl8pPr>
            <a:lvl9pPr marL="3657600" marR="0" lvl="8" indent="0" algn="ctr" rtl="0">
              <a:spcBef>
                <a:spcPts val="400"/>
              </a:spcBef>
              <a:buClr>
                <a:srgbClr val="8B8B8B"/>
              </a:buClr>
              <a:buFont typeface="Arial"/>
              <a:buNone/>
              <a:defRPr sz="2000" b="0" i="0" u="none" strike="noStrike" cap="none">
                <a:solidFill>
                  <a:srgbClr val="8B8B8B"/>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2_Blank">
    <p:spTree>
      <p:nvGrpSpPr>
        <p:cNvPr id="1" name="Shape 83"/>
        <p:cNvGrpSpPr/>
        <p:nvPr/>
      </p:nvGrpSpPr>
      <p:grpSpPr>
        <a:xfrm>
          <a:off x="0" y="0"/>
          <a:ext cx="0" cy="0"/>
          <a:chOff x="0" y="0"/>
          <a:chExt cx="0" cy="0"/>
        </a:xfrm>
      </p:grpSpPr>
      <p:sp>
        <p:nvSpPr>
          <p:cNvPr id="84" name="Shape 84"/>
          <p:cNvSpPr/>
          <p:nvPr/>
        </p:nvSpPr>
        <p:spPr>
          <a:xfrm>
            <a:off x="0" y="0"/>
            <a:ext cx="1003300" cy="99059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Helvetica Neue"/>
              <a:ea typeface="Helvetica Neue"/>
              <a:cs typeface="Helvetica Neue"/>
              <a:sym typeface="Helvetica Neue"/>
            </a:endParaRPr>
          </a:p>
        </p:txBody>
      </p:sp>
      <p:sp>
        <p:nvSpPr>
          <p:cNvPr id="85" name="Shape 85"/>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entered Title">
    <p:spTree>
      <p:nvGrpSpPr>
        <p:cNvPr id="1" name="Shape 86"/>
        <p:cNvGrpSpPr/>
        <p:nvPr/>
      </p:nvGrpSpPr>
      <p:grpSpPr>
        <a:xfrm>
          <a:off x="0" y="0"/>
          <a:ext cx="0" cy="0"/>
          <a:chOff x="0" y="0"/>
          <a:chExt cx="0" cy="0"/>
        </a:xfrm>
      </p:grpSpPr>
      <p:sp>
        <p:nvSpPr>
          <p:cNvPr id="87" name="Shape 87"/>
          <p:cNvSpPr/>
          <p:nvPr/>
        </p:nvSpPr>
        <p:spPr>
          <a:xfrm>
            <a:off x="0" y="0"/>
            <a:ext cx="1371599" cy="1427163"/>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Helvetica Neue"/>
              <a:ea typeface="Helvetica Neue"/>
              <a:cs typeface="Helvetica Neue"/>
              <a:sym typeface="Helvetica Neue"/>
            </a:endParaRPr>
          </a:p>
        </p:txBody>
      </p:sp>
      <p:sp>
        <p:nvSpPr>
          <p:cNvPr id="88" name="Shape 88"/>
          <p:cNvSpPr txBox="1">
            <a:spLocks noGrp="1"/>
          </p:cNvSpPr>
          <p:nvPr>
            <p:ph type="title"/>
          </p:nvPr>
        </p:nvSpPr>
        <p:spPr>
          <a:xfrm>
            <a:off x="509587" y="0"/>
            <a:ext cx="8124825" cy="972899"/>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None/>
              <a:defRPr sz="2700" b="0" i="0" u="none" strike="noStrike" cap="none">
                <a:solidFill>
                  <a:schemeClr val="l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89" name="Shape 89"/>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Four Pictures Light">
    <p:spTree>
      <p:nvGrpSpPr>
        <p:cNvPr id="1" name="Shape 90"/>
        <p:cNvGrpSpPr/>
        <p:nvPr/>
      </p:nvGrpSpPr>
      <p:grpSpPr>
        <a:xfrm>
          <a:off x="0" y="0"/>
          <a:ext cx="0" cy="0"/>
          <a:chOff x="0" y="0"/>
          <a:chExt cx="0" cy="0"/>
        </a:xfrm>
      </p:grpSpPr>
      <p:sp>
        <p:nvSpPr>
          <p:cNvPr id="91" name="Shape 91"/>
          <p:cNvSpPr>
            <a:spLocks noGrp="1"/>
          </p:cNvSpPr>
          <p:nvPr>
            <p:ph type="pic" idx="2"/>
          </p:nvPr>
        </p:nvSpPr>
        <p:spPr>
          <a:xfrm>
            <a:off x="1401587" y="1633095"/>
            <a:ext cx="1316736" cy="1316736"/>
          </a:xfrm>
          <a:prstGeom prst="ellipse">
            <a:avLst/>
          </a:prstGeom>
          <a:solidFill>
            <a:schemeClr val="accent2"/>
          </a:solidFill>
          <a:ln w="28575" cap="flat" cmpd="sng">
            <a:solidFill>
              <a:schemeClr val="accent2"/>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92" name="Shape 92"/>
          <p:cNvSpPr txBox="1">
            <a:spLocks noGrp="1"/>
          </p:cNvSpPr>
          <p:nvPr>
            <p:ph type="body" idx="1"/>
          </p:nvPr>
        </p:nvSpPr>
        <p:spPr>
          <a:xfrm>
            <a:off x="1218762" y="3197350"/>
            <a:ext cx="1682383"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93" name="Shape 93"/>
          <p:cNvSpPr txBox="1">
            <a:spLocks noGrp="1"/>
          </p:cNvSpPr>
          <p:nvPr>
            <p:ph type="body" idx="3"/>
          </p:nvPr>
        </p:nvSpPr>
        <p:spPr>
          <a:xfrm>
            <a:off x="1218762" y="3562094"/>
            <a:ext cx="1682383"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94" name="Shape 94"/>
          <p:cNvSpPr>
            <a:spLocks noGrp="1"/>
          </p:cNvSpPr>
          <p:nvPr>
            <p:ph type="pic" idx="4"/>
          </p:nvPr>
        </p:nvSpPr>
        <p:spPr>
          <a:xfrm>
            <a:off x="3312755" y="1633095"/>
            <a:ext cx="1316736" cy="1316736"/>
          </a:xfrm>
          <a:prstGeom prst="ellipse">
            <a:avLst/>
          </a:prstGeom>
          <a:solidFill>
            <a:schemeClr val="accent2"/>
          </a:solidFill>
          <a:ln w="28575" cap="flat" cmpd="sng">
            <a:solidFill>
              <a:schemeClr val="accent2"/>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95" name="Shape 95"/>
          <p:cNvSpPr txBox="1">
            <a:spLocks noGrp="1"/>
          </p:cNvSpPr>
          <p:nvPr>
            <p:ph type="body" idx="5"/>
          </p:nvPr>
        </p:nvSpPr>
        <p:spPr>
          <a:xfrm>
            <a:off x="3129932" y="3197350"/>
            <a:ext cx="1682383"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96" name="Shape 96"/>
          <p:cNvSpPr txBox="1">
            <a:spLocks noGrp="1"/>
          </p:cNvSpPr>
          <p:nvPr>
            <p:ph type="body" idx="6"/>
          </p:nvPr>
        </p:nvSpPr>
        <p:spPr>
          <a:xfrm>
            <a:off x="3129932" y="3562094"/>
            <a:ext cx="1682383"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1"/>
              </a:buClr>
              <a:buFont typeface="Arial"/>
              <a:buNone/>
              <a:defRPr sz="14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97" name="Shape 97"/>
          <p:cNvSpPr>
            <a:spLocks noGrp="1"/>
          </p:cNvSpPr>
          <p:nvPr>
            <p:ph type="pic" idx="7"/>
          </p:nvPr>
        </p:nvSpPr>
        <p:spPr>
          <a:xfrm>
            <a:off x="5223925" y="1633095"/>
            <a:ext cx="1316736" cy="1316736"/>
          </a:xfrm>
          <a:prstGeom prst="ellipse">
            <a:avLst/>
          </a:prstGeom>
          <a:solidFill>
            <a:schemeClr val="accent2"/>
          </a:solidFill>
          <a:ln w="28575" cap="flat" cmpd="sng">
            <a:solidFill>
              <a:schemeClr val="accent2"/>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98" name="Shape 98"/>
          <p:cNvSpPr txBox="1">
            <a:spLocks noGrp="1"/>
          </p:cNvSpPr>
          <p:nvPr>
            <p:ph type="body" idx="8"/>
          </p:nvPr>
        </p:nvSpPr>
        <p:spPr>
          <a:xfrm>
            <a:off x="5041101" y="3197350"/>
            <a:ext cx="1682383"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99" name="Shape 99"/>
          <p:cNvSpPr txBox="1">
            <a:spLocks noGrp="1"/>
          </p:cNvSpPr>
          <p:nvPr>
            <p:ph type="body" idx="9"/>
          </p:nvPr>
        </p:nvSpPr>
        <p:spPr>
          <a:xfrm>
            <a:off x="5041101" y="3562094"/>
            <a:ext cx="1682383"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00" name="Shape 100"/>
          <p:cNvSpPr>
            <a:spLocks noGrp="1"/>
          </p:cNvSpPr>
          <p:nvPr>
            <p:ph type="pic" idx="13"/>
          </p:nvPr>
        </p:nvSpPr>
        <p:spPr>
          <a:xfrm>
            <a:off x="7135093" y="1633095"/>
            <a:ext cx="1316736" cy="1316736"/>
          </a:xfrm>
          <a:prstGeom prst="ellipse">
            <a:avLst/>
          </a:prstGeom>
          <a:solidFill>
            <a:schemeClr val="accent2"/>
          </a:solidFill>
          <a:ln w="28575" cap="flat" cmpd="sng">
            <a:solidFill>
              <a:schemeClr val="accent2"/>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01" name="Shape 101"/>
          <p:cNvSpPr txBox="1">
            <a:spLocks noGrp="1"/>
          </p:cNvSpPr>
          <p:nvPr>
            <p:ph type="body" idx="14"/>
          </p:nvPr>
        </p:nvSpPr>
        <p:spPr>
          <a:xfrm>
            <a:off x="6952270" y="3197350"/>
            <a:ext cx="1682383"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02" name="Shape 102"/>
          <p:cNvSpPr txBox="1">
            <a:spLocks noGrp="1"/>
          </p:cNvSpPr>
          <p:nvPr>
            <p:ph type="body" idx="15"/>
          </p:nvPr>
        </p:nvSpPr>
        <p:spPr>
          <a:xfrm>
            <a:off x="6952270" y="3562094"/>
            <a:ext cx="1682383"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03" name="Shape 103"/>
          <p:cNvSpPr txBox="1">
            <a:spLocks noGrp="1"/>
          </p:cNvSpPr>
          <p:nvPr>
            <p:ph type="title"/>
          </p:nvPr>
        </p:nvSpPr>
        <p:spPr>
          <a:xfrm>
            <a:off x="1218762" y="0"/>
            <a:ext cx="7546543"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104" name="Shape 104"/>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Four Pictures Dark">
    <p:spTree>
      <p:nvGrpSpPr>
        <p:cNvPr id="1" name="Shape 105"/>
        <p:cNvGrpSpPr/>
        <p:nvPr/>
      </p:nvGrpSpPr>
      <p:grpSpPr>
        <a:xfrm>
          <a:off x="0" y="0"/>
          <a:ext cx="0" cy="0"/>
          <a:chOff x="0" y="0"/>
          <a:chExt cx="0" cy="0"/>
        </a:xfrm>
      </p:grpSpPr>
      <p:sp>
        <p:nvSpPr>
          <p:cNvPr id="106" name="Shape 106"/>
          <p:cNvSpPr>
            <a:spLocks noGrp="1"/>
          </p:cNvSpPr>
          <p:nvPr>
            <p:ph type="pic" idx="2"/>
          </p:nvPr>
        </p:nvSpPr>
        <p:spPr>
          <a:xfrm>
            <a:off x="1389323" y="1633767"/>
            <a:ext cx="1316736" cy="1316736"/>
          </a:xfrm>
          <a:prstGeom prst="ellipse">
            <a:avLst/>
          </a:prstGeom>
          <a:solidFill>
            <a:schemeClr val="accent2"/>
          </a:solidFill>
          <a:ln w="28575" cap="flat" cmpd="sng">
            <a:solidFill>
              <a:srgbClr val="FFFFFF"/>
            </a:solidFill>
            <a:prstDash val="solid"/>
            <a:round/>
            <a:headEnd type="none" w="med" len="med"/>
            <a:tailEnd type="none" w="med" len="med"/>
          </a:ln>
        </p:spPr>
        <p:txBody>
          <a:bodyPr lIns="91425" tIns="91425" rIns="91425" bIns="91425" anchor="ctr" anchorCtr="0"/>
          <a:lstStyle>
            <a:lvl1pPr marL="0" marR="0" lvl="0" indent="0" algn="ctr" rtl="0">
              <a:spcBef>
                <a:spcPts val="360"/>
              </a:spcBef>
              <a:spcAft>
                <a:spcPts val="0"/>
              </a:spcAft>
              <a:buClr>
                <a:schemeClr val="accent2"/>
              </a:buClr>
              <a:buFont typeface="Arial"/>
              <a:buNone/>
              <a:defRPr sz="18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07" name="Shape 107"/>
          <p:cNvSpPr txBox="1">
            <a:spLocks noGrp="1"/>
          </p:cNvSpPr>
          <p:nvPr>
            <p:ph type="body" idx="1"/>
          </p:nvPr>
        </p:nvSpPr>
        <p:spPr>
          <a:xfrm>
            <a:off x="1206500" y="3197350"/>
            <a:ext cx="1682383"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08" name="Shape 108"/>
          <p:cNvSpPr txBox="1">
            <a:spLocks noGrp="1"/>
          </p:cNvSpPr>
          <p:nvPr>
            <p:ph type="body" idx="3"/>
          </p:nvPr>
        </p:nvSpPr>
        <p:spPr>
          <a:xfrm>
            <a:off x="1206500" y="3562094"/>
            <a:ext cx="1682383"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09" name="Shape 109"/>
          <p:cNvSpPr>
            <a:spLocks noGrp="1"/>
          </p:cNvSpPr>
          <p:nvPr>
            <p:ph type="pic" idx="4"/>
          </p:nvPr>
        </p:nvSpPr>
        <p:spPr>
          <a:xfrm>
            <a:off x="3304580" y="1633767"/>
            <a:ext cx="1316736" cy="1316736"/>
          </a:xfrm>
          <a:prstGeom prst="ellipse">
            <a:avLst/>
          </a:prstGeom>
          <a:solidFill>
            <a:schemeClr val="accent2"/>
          </a:solidFill>
          <a:ln w="28575" cap="flat" cmpd="sng">
            <a:solidFill>
              <a:srgbClr val="FFFFFF"/>
            </a:solidFill>
            <a:prstDash val="solid"/>
            <a:round/>
            <a:headEnd type="none" w="med" len="med"/>
            <a:tailEnd type="none" w="med" len="med"/>
          </a:ln>
        </p:spPr>
        <p:txBody>
          <a:bodyPr lIns="91425" tIns="91425" rIns="91425" bIns="91425" anchor="ctr" anchorCtr="0"/>
          <a:lstStyle>
            <a:lvl1pPr marL="0" marR="0" lvl="0" indent="0" algn="ctr" rtl="0">
              <a:spcBef>
                <a:spcPts val="360"/>
              </a:spcBef>
              <a:spcAft>
                <a:spcPts val="0"/>
              </a:spcAft>
              <a:buClr>
                <a:schemeClr val="accent2"/>
              </a:buClr>
              <a:buFont typeface="Arial"/>
              <a:buNone/>
              <a:defRPr sz="18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10" name="Shape 110"/>
          <p:cNvSpPr txBox="1">
            <a:spLocks noGrp="1"/>
          </p:cNvSpPr>
          <p:nvPr>
            <p:ph type="body" idx="5"/>
          </p:nvPr>
        </p:nvSpPr>
        <p:spPr>
          <a:xfrm>
            <a:off x="3121757" y="3197350"/>
            <a:ext cx="1682383"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11" name="Shape 111"/>
          <p:cNvSpPr txBox="1">
            <a:spLocks noGrp="1"/>
          </p:cNvSpPr>
          <p:nvPr>
            <p:ph type="body" idx="6"/>
          </p:nvPr>
        </p:nvSpPr>
        <p:spPr>
          <a:xfrm>
            <a:off x="3121757" y="3562094"/>
            <a:ext cx="1682383"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1"/>
              </a:buClr>
              <a:buFont typeface="Arial"/>
              <a:buNone/>
              <a:defRPr sz="14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12" name="Shape 112"/>
          <p:cNvSpPr>
            <a:spLocks noGrp="1"/>
          </p:cNvSpPr>
          <p:nvPr>
            <p:ph type="pic" idx="7"/>
          </p:nvPr>
        </p:nvSpPr>
        <p:spPr>
          <a:xfrm>
            <a:off x="5219837" y="1633767"/>
            <a:ext cx="1316736" cy="1316736"/>
          </a:xfrm>
          <a:prstGeom prst="ellipse">
            <a:avLst/>
          </a:prstGeom>
          <a:solidFill>
            <a:schemeClr val="accent2"/>
          </a:solidFill>
          <a:ln w="28575" cap="flat" cmpd="sng">
            <a:solidFill>
              <a:srgbClr val="FFFFFF"/>
            </a:solidFill>
            <a:prstDash val="solid"/>
            <a:round/>
            <a:headEnd type="none" w="med" len="med"/>
            <a:tailEnd type="none" w="med" len="med"/>
          </a:ln>
        </p:spPr>
        <p:txBody>
          <a:bodyPr lIns="91425" tIns="91425" rIns="91425" bIns="91425" anchor="ctr" anchorCtr="0"/>
          <a:lstStyle>
            <a:lvl1pPr marL="0" marR="0" lvl="0" indent="0" algn="ctr" rtl="0">
              <a:spcBef>
                <a:spcPts val="360"/>
              </a:spcBef>
              <a:spcAft>
                <a:spcPts val="0"/>
              </a:spcAft>
              <a:buClr>
                <a:schemeClr val="accent2"/>
              </a:buClr>
              <a:buFont typeface="Arial"/>
              <a:buNone/>
              <a:defRPr sz="18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13" name="Shape 113"/>
          <p:cNvSpPr txBox="1">
            <a:spLocks noGrp="1"/>
          </p:cNvSpPr>
          <p:nvPr>
            <p:ph type="body" idx="8"/>
          </p:nvPr>
        </p:nvSpPr>
        <p:spPr>
          <a:xfrm>
            <a:off x="5037014" y="3197350"/>
            <a:ext cx="1682383"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14" name="Shape 114"/>
          <p:cNvSpPr txBox="1">
            <a:spLocks noGrp="1"/>
          </p:cNvSpPr>
          <p:nvPr>
            <p:ph type="body" idx="9"/>
          </p:nvPr>
        </p:nvSpPr>
        <p:spPr>
          <a:xfrm>
            <a:off x="5037014" y="3562094"/>
            <a:ext cx="1682383"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15" name="Shape 115"/>
          <p:cNvSpPr>
            <a:spLocks noGrp="1"/>
          </p:cNvSpPr>
          <p:nvPr>
            <p:ph type="pic" idx="13"/>
          </p:nvPr>
        </p:nvSpPr>
        <p:spPr>
          <a:xfrm>
            <a:off x="7135093" y="1633767"/>
            <a:ext cx="1316736" cy="1316736"/>
          </a:xfrm>
          <a:prstGeom prst="ellipse">
            <a:avLst/>
          </a:prstGeom>
          <a:solidFill>
            <a:schemeClr val="accent2"/>
          </a:solidFill>
          <a:ln w="28575" cap="flat" cmpd="sng">
            <a:solidFill>
              <a:srgbClr val="FFFFFF"/>
            </a:solidFill>
            <a:prstDash val="solid"/>
            <a:round/>
            <a:headEnd type="none" w="med" len="med"/>
            <a:tailEnd type="none" w="med" len="med"/>
          </a:ln>
        </p:spPr>
        <p:txBody>
          <a:bodyPr lIns="91425" tIns="91425" rIns="91425" bIns="91425" anchor="ctr" anchorCtr="0"/>
          <a:lstStyle>
            <a:lvl1pPr marL="0" marR="0" lvl="0" indent="0" algn="ctr" rtl="0">
              <a:spcBef>
                <a:spcPts val="360"/>
              </a:spcBef>
              <a:spcAft>
                <a:spcPts val="0"/>
              </a:spcAft>
              <a:buClr>
                <a:schemeClr val="accent2"/>
              </a:buClr>
              <a:buFont typeface="Arial"/>
              <a:buNone/>
              <a:defRPr sz="18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16" name="Shape 116"/>
          <p:cNvSpPr txBox="1">
            <a:spLocks noGrp="1"/>
          </p:cNvSpPr>
          <p:nvPr>
            <p:ph type="body" idx="14"/>
          </p:nvPr>
        </p:nvSpPr>
        <p:spPr>
          <a:xfrm>
            <a:off x="6952270" y="3197350"/>
            <a:ext cx="1682383"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17" name="Shape 117"/>
          <p:cNvSpPr txBox="1">
            <a:spLocks noGrp="1"/>
          </p:cNvSpPr>
          <p:nvPr>
            <p:ph type="body" idx="15"/>
          </p:nvPr>
        </p:nvSpPr>
        <p:spPr>
          <a:xfrm>
            <a:off x="6952270" y="3562094"/>
            <a:ext cx="1682383"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18" name="Shape 118"/>
          <p:cNvSpPr txBox="1">
            <a:spLocks noGrp="1"/>
          </p:cNvSpPr>
          <p:nvPr>
            <p:ph type="title"/>
          </p:nvPr>
        </p:nvSpPr>
        <p:spPr>
          <a:xfrm>
            <a:off x="1218762" y="0"/>
            <a:ext cx="7546543"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rgbClr val="FFFFFF"/>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119" name="Shape 119"/>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hree Pictures Light">
    <p:spTree>
      <p:nvGrpSpPr>
        <p:cNvPr id="1" name="Shape 120"/>
        <p:cNvGrpSpPr/>
        <p:nvPr/>
      </p:nvGrpSpPr>
      <p:grpSpPr>
        <a:xfrm>
          <a:off x="0" y="0"/>
          <a:ext cx="0" cy="0"/>
          <a:chOff x="0" y="0"/>
          <a:chExt cx="0" cy="0"/>
        </a:xfrm>
      </p:grpSpPr>
      <p:sp>
        <p:nvSpPr>
          <p:cNvPr id="121" name="Shape 121"/>
          <p:cNvSpPr>
            <a:spLocks noGrp="1"/>
          </p:cNvSpPr>
          <p:nvPr>
            <p:ph type="pic" idx="2"/>
          </p:nvPr>
        </p:nvSpPr>
        <p:spPr>
          <a:xfrm>
            <a:off x="1735908" y="1628903"/>
            <a:ext cx="1316736" cy="1316736"/>
          </a:xfrm>
          <a:prstGeom prst="ellipse">
            <a:avLst/>
          </a:prstGeom>
          <a:solidFill>
            <a:schemeClr val="accent2"/>
          </a:solidFill>
          <a:ln w="28575" cap="flat" cmpd="sng">
            <a:solidFill>
              <a:schemeClr val="accent2"/>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22" name="Shape 122"/>
          <p:cNvSpPr txBox="1">
            <a:spLocks noGrp="1"/>
          </p:cNvSpPr>
          <p:nvPr>
            <p:ph type="body" idx="1"/>
          </p:nvPr>
        </p:nvSpPr>
        <p:spPr>
          <a:xfrm>
            <a:off x="1206500" y="3197350"/>
            <a:ext cx="2375552"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23" name="Shape 123"/>
          <p:cNvSpPr txBox="1">
            <a:spLocks noGrp="1"/>
          </p:cNvSpPr>
          <p:nvPr>
            <p:ph type="body" idx="3"/>
          </p:nvPr>
        </p:nvSpPr>
        <p:spPr>
          <a:xfrm>
            <a:off x="1206500" y="3562094"/>
            <a:ext cx="2375552"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24" name="Shape 124"/>
          <p:cNvSpPr>
            <a:spLocks noGrp="1"/>
          </p:cNvSpPr>
          <p:nvPr>
            <p:ph type="pic" idx="4"/>
          </p:nvPr>
        </p:nvSpPr>
        <p:spPr>
          <a:xfrm>
            <a:off x="4216428" y="1628903"/>
            <a:ext cx="1316736" cy="1316736"/>
          </a:xfrm>
          <a:prstGeom prst="ellipse">
            <a:avLst/>
          </a:prstGeom>
          <a:solidFill>
            <a:schemeClr val="accent2"/>
          </a:solidFill>
          <a:ln w="28575" cap="flat" cmpd="sng">
            <a:solidFill>
              <a:schemeClr val="accent2"/>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25" name="Shape 125"/>
          <p:cNvSpPr txBox="1">
            <a:spLocks noGrp="1"/>
          </p:cNvSpPr>
          <p:nvPr>
            <p:ph type="body" idx="5"/>
          </p:nvPr>
        </p:nvSpPr>
        <p:spPr>
          <a:xfrm>
            <a:off x="3732680" y="3197350"/>
            <a:ext cx="2375552"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26" name="Shape 126"/>
          <p:cNvSpPr txBox="1">
            <a:spLocks noGrp="1"/>
          </p:cNvSpPr>
          <p:nvPr>
            <p:ph type="body" idx="6"/>
          </p:nvPr>
        </p:nvSpPr>
        <p:spPr>
          <a:xfrm>
            <a:off x="3732680" y="3562094"/>
            <a:ext cx="2375552"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1"/>
              </a:buClr>
              <a:buFont typeface="Arial"/>
              <a:buNone/>
              <a:defRPr sz="14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27" name="Shape 127"/>
          <p:cNvSpPr>
            <a:spLocks noGrp="1"/>
          </p:cNvSpPr>
          <p:nvPr>
            <p:ph type="pic" idx="7"/>
          </p:nvPr>
        </p:nvSpPr>
        <p:spPr>
          <a:xfrm>
            <a:off x="6788268" y="1628903"/>
            <a:ext cx="1316736" cy="1316736"/>
          </a:xfrm>
          <a:prstGeom prst="ellipse">
            <a:avLst/>
          </a:prstGeom>
          <a:solidFill>
            <a:schemeClr val="accent2"/>
          </a:solidFill>
          <a:ln w="28575" cap="flat" cmpd="sng">
            <a:solidFill>
              <a:schemeClr val="accent2"/>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28" name="Shape 128"/>
          <p:cNvSpPr txBox="1">
            <a:spLocks noGrp="1"/>
          </p:cNvSpPr>
          <p:nvPr>
            <p:ph type="body" idx="8"/>
          </p:nvPr>
        </p:nvSpPr>
        <p:spPr>
          <a:xfrm>
            <a:off x="6258860" y="3197350"/>
            <a:ext cx="2375552"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29" name="Shape 129"/>
          <p:cNvSpPr txBox="1">
            <a:spLocks noGrp="1"/>
          </p:cNvSpPr>
          <p:nvPr>
            <p:ph type="body" idx="9"/>
          </p:nvPr>
        </p:nvSpPr>
        <p:spPr>
          <a:xfrm>
            <a:off x="6258860" y="3562094"/>
            <a:ext cx="2375552"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30" name="Shape 130"/>
          <p:cNvSpPr txBox="1">
            <a:spLocks noGrp="1"/>
          </p:cNvSpPr>
          <p:nvPr>
            <p:ph type="title"/>
          </p:nvPr>
        </p:nvSpPr>
        <p:spPr>
          <a:xfrm>
            <a:off x="1206500" y="0"/>
            <a:ext cx="7428153"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131" name="Shape 131"/>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hree Pictures Dark">
    <p:spTree>
      <p:nvGrpSpPr>
        <p:cNvPr id="1" name="Shape 132"/>
        <p:cNvGrpSpPr/>
        <p:nvPr/>
      </p:nvGrpSpPr>
      <p:grpSpPr>
        <a:xfrm>
          <a:off x="0" y="0"/>
          <a:ext cx="0" cy="0"/>
          <a:chOff x="0" y="0"/>
          <a:chExt cx="0" cy="0"/>
        </a:xfrm>
      </p:grpSpPr>
      <p:sp>
        <p:nvSpPr>
          <p:cNvPr id="133" name="Shape 133"/>
          <p:cNvSpPr>
            <a:spLocks noGrp="1"/>
          </p:cNvSpPr>
          <p:nvPr>
            <p:ph type="pic" idx="2"/>
          </p:nvPr>
        </p:nvSpPr>
        <p:spPr>
          <a:xfrm>
            <a:off x="1735908" y="1628903"/>
            <a:ext cx="1316736" cy="1316736"/>
          </a:xfrm>
          <a:prstGeom prst="ellipse">
            <a:avLst/>
          </a:prstGeom>
          <a:solidFill>
            <a:schemeClr val="accent2"/>
          </a:solidFill>
          <a:ln w="28575" cap="flat" cmpd="sng">
            <a:solidFill>
              <a:schemeClr val="l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34" name="Shape 134"/>
          <p:cNvSpPr txBox="1">
            <a:spLocks noGrp="1"/>
          </p:cNvSpPr>
          <p:nvPr>
            <p:ph type="body" idx="1"/>
          </p:nvPr>
        </p:nvSpPr>
        <p:spPr>
          <a:xfrm>
            <a:off x="1206500" y="3197350"/>
            <a:ext cx="2375552"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35" name="Shape 135"/>
          <p:cNvSpPr txBox="1">
            <a:spLocks noGrp="1"/>
          </p:cNvSpPr>
          <p:nvPr>
            <p:ph type="body" idx="3"/>
          </p:nvPr>
        </p:nvSpPr>
        <p:spPr>
          <a:xfrm>
            <a:off x="1206500" y="3562094"/>
            <a:ext cx="2375552"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36" name="Shape 136"/>
          <p:cNvSpPr>
            <a:spLocks noGrp="1"/>
          </p:cNvSpPr>
          <p:nvPr>
            <p:ph type="pic" idx="4"/>
          </p:nvPr>
        </p:nvSpPr>
        <p:spPr>
          <a:xfrm>
            <a:off x="4262089" y="1628903"/>
            <a:ext cx="1316736" cy="1316736"/>
          </a:xfrm>
          <a:prstGeom prst="ellipse">
            <a:avLst/>
          </a:prstGeom>
          <a:solidFill>
            <a:schemeClr val="accent2"/>
          </a:solidFill>
          <a:ln w="28575" cap="flat" cmpd="sng">
            <a:solidFill>
              <a:schemeClr val="l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37" name="Shape 137"/>
          <p:cNvSpPr txBox="1">
            <a:spLocks noGrp="1"/>
          </p:cNvSpPr>
          <p:nvPr>
            <p:ph type="body" idx="5"/>
          </p:nvPr>
        </p:nvSpPr>
        <p:spPr>
          <a:xfrm>
            <a:off x="3732680" y="3197350"/>
            <a:ext cx="2375552"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38" name="Shape 138"/>
          <p:cNvSpPr txBox="1">
            <a:spLocks noGrp="1"/>
          </p:cNvSpPr>
          <p:nvPr>
            <p:ph type="body" idx="6"/>
          </p:nvPr>
        </p:nvSpPr>
        <p:spPr>
          <a:xfrm>
            <a:off x="3732680" y="3562094"/>
            <a:ext cx="2375552"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1"/>
              </a:buClr>
              <a:buFont typeface="Arial"/>
              <a:buNone/>
              <a:defRPr sz="14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39" name="Shape 139"/>
          <p:cNvSpPr>
            <a:spLocks noGrp="1"/>
          </p:cNvSpPr>
          <p:nvPr>
            <p:ph type="pic" idx="7"/>
          </p:nvPr>
        </p:nvSpPr>
        <p:spPr>
          <a:xfrm>
            <a:off x="6788268" y="1628903"/>
            <a:ext cx="1316736" cy="1316736"/>
          </a:xfrm>
          <a:prstGeom prst="ellipse">
            <a:avLst/>
          </a:prstGeom>
          <a:solidFill>
            <a:schemeClr val="accent2"/>
          </a:solidFill>
          <a:ln w="28575" cap="flat" cmpd="sng">
            <a:solidFill>
              <a:schemeClr val="l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40" name="Shape 140"/>
          <p:cNvSpPr txBox="1">
            <a:spLocks noGrp="1"/>
          </p:cNvSpPr>
          <p:nvPr>
            <p:ph type="body" idx="8"/>
          </p:nvPr>
        </p:nvSpPr>
        <p:spPr>
          <a:xfrm>
            <a:off x="6258860" y="3197350"/>
            <a:ext cx="2375552"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41" name="Shape 141"/>
          <p:cNvSpPr txBox="1">
            <a:spLocks noGrp="1"/>
          </p:cNvSpPr>
          <p:nvPr>
            <p:ph type="body" idx="9"/>
          </p:nvPr>
        </p:nvSpPr>
        <p:spPr>
          <a:xfrm>
            <a:off x="6258860" y="3562094"/>
            <a:ext cx="2375552"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42" name="Shape 142"/>
          <p:cNvSpPr txBox="1">
            <a:spLocks noGrp="1"/>
          </p:cNvSpPr>
          <p:nvPr>
            <p:ph type="title"/>
          </p:nvPr>
        </p:nvSpPr>
        <p:spPr>
          <a:xfrm>
            <a:off x="1206500" y="0"/>
            <a:ext cx="7428153"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rgbClr val="FFFFFF"/>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143" name="Shape 143"/>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wo Pictures Light">
    <p:spTree>
      <p:nvGrpSpPr>
        <p:cNvPr id="1" name="Shape 144"/>
        <p:cNvGrpSpPr/>
        <p:nvPr/>
      </p:nvGrpSpPr>
      <p:grpSpPr>
        <a:xfrm>
          <a:off x="0" y="0"/>
          <a:ext cx="0" cy="0"/>
          <a:chOff x="0" y="0"/>
          <a:chExt cx="0" cy="0"/>
        </a:xfrm>
      </p:grpSpPr>
      <p:sp>
        <p:nvSpPr>
          <p:cNvPr id="145" name="Shape 145"/>
          <p:cNvSpPr>
            <a:spLocks noGrp="1"/>
          </p:cNvSpPr>
          <p:nvPr>
            <p:ph type="pic" idx="2"/>
          </p:nvPr>
        </p:nvSpPr>
        <p:spPr>
          <a:xfrm>
            <a:off x="2285491" y="1628903"/>
            <a:ext cx="1316736" cy="1316736"/>
          </a:xfrm>
          <a:prstGeom prst="ellipse">
            <a:avLst/>
          </a:prstGeom>
          <a:solidFill>
            <a:schemeClr val="accent2"/>
          </a:solidFill>
          <a:ln w="28575" cap="flat" cmpd="sng">
            <a:solidFill>
              <a:schemeClr val="accent2"/>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46" name="Shape 146"/>
          <p:cNvSpPr txBox="1">
            <a:spLocks noGrp="1"/>
          </p:cNvSpPr>
          <p:nvPr>
            <p:ph type="body" idx="1"/>
          </p:nvPr>
        </p:nvSpPr>
        <p:spPr>
          <a:xfrm>
            <a:off x="1206500" y="3197350"/>
            <a:ext cx="3474719"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47" name="Shape 147"/>
          <p:cNvSpPr txBox="1">
            <a:spLocks noGrp="1"/>
          </p:cNvSpPr>
          <p:nvPr>
            <p:ph type="body" idx="3"/>
          </p:nvPr>
        </p:nvSpPr>
        <p:spPr>
          <a:xfrm>
            <a:off x="1206500" y="3562094"/>
            <a:ext cx="3474719"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48" name="Shape 148"/>
          <p:cNvSpPr>
            <a:spLocks noGrp="1"/>
          </p:cNvSpPr>
          <p:nvPr>
            <p:ph type="pic" idx="4"/>
          </p:nvPr>
        </p:nvSpPr>
        <p:spPr>
          <a:xfrm>
            <a:off x="6238685" y="1628903"/>
            <a:ext cx="1316736" cy="1316736"/>
          </a:xfrm>
          <a:prstGeom prst="ellipse">
            <a:avLst/>
          </a:prstGeom>
          <a:solidFill>
            <a:schemeClr val="accent2"/>
          </a:solidFill>
          <a:ln w="28575" cap="flat" cmpd="sng">
            <a:solidFill>
              <a:schemeClr val="accent2"/>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49" name="Shape 149"/>
          <p:cNvSpPr txBox="1">
            <a:spLocks noGrp="1"/>
          </p:cNvSpPr>
          <p:nvPr>
            <p:ph type="body" idx="5"/>
          </p:nvPr>
        </p:nvSpPr>
        <p:spPr>
          <a:xfrm>
            <a:off x="5159692" y="3197350"/>
            <a:ext cx="3474719"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50" name="Shape 150"/>
          <p:cNvSpPr txBox="1">
            <a:spLocks noGrp="1"/>
          </p:cNvSpPr>
          <p:nvPr>
            <p:ph type="body" idx="6"/>
          </p:nvPr>
        </p:nvSpPr>
        <p:spPr>
          <a:xfrm>
            <a:off x="5159692" y="3562094"/>
            <a:ext cx="3474719"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1"/>
              </a:buClr>
              <a:buFont typeface="Arial"/>
              <a:buNone/>
              <a:defRPr sz="14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51" name="Shape 151"/>
          <p:cNvSpPr txBox="1">
            <a:spLocks noGrp="1"/>
          </p:cNvSpPr>
          <p:nvPr>
            <p:ph type="title"/>
          </p:nvPr>
        </p:nvSpPr>
        <p:spPr>
          <a:xfrm>
            <a:off x="1206500" y="0"/>
            <a:ext cx="7428153"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152" name="Shape 152"/>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wo Pictures Dark">
    <p:spTree>
      <p:nvGrpSpPr>
        <p:cNvPr id="1" name="Shape 153"/>
        <p:cNvGrpSpPr/>
        <p:nvPr/>
      </p:nvGrpSpPr>
      <p:grpSpPr>
        <a:xfrm>
          <a:off x="0" y="0"/>
          <a:ext cx="0" cy="0"/>
          <a:chOff x="0" y="0"/>
          <a:chExt cx="0" cy="0"/>
        </a:xfrm>
      </p:grpSpPr>
      <p:sp>
        <p:nvSpPr>
          <p:cNvPr id="154" name="Shape 154"/>
          <p:cNvSpPr>
            <a:spLocks noGrp="1"/>
          </p:cNvSpPr>
          <p:nvPr>
            <p:ph type="pic" idx="2"/>
          </p:nvPr>
        </p:nvSpPr>
        <p:spPr>
          <a:xfrm>
            <a:off x="2285491" y="1628903"/>
            <a:ext cx="1316736" cy="1316736"/>
          </a:xfrm>
          <a:prstGeom prst="ellipse">
            <a:avLst/>
          </a:prstGeom>
          <a:solidFill>
            <a:schemeClr val="accent2"/>
          </a:solidFill>
          <a:ln w="28575" cap="flat" cmpd="sng">
            <a:solidFill>
              <a:srgbClr val="FFFFFF"/>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55" name="Shape 155"/>
          <p:cNvSpPr txBox="1">
            <a:spLocks noGrp="1"/>
          </p:cNvSpPr>
          <p:nvPr>
            <p:ph type="body" idx="1"/>
          </p:nvPr>
        </p:nvSpPr>
        <p:spPr>
          <a:xfrm>
            <a:off x="1206500" y="3197350"/>
            <a:ext cx="3474719"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56" name="Shape 156"/>
          <p:cNvSpPr txBox="1">
            <a:spLocks noGrp="1"/>
          </p:cNvSpPr>
          <p:nvPr>
            <p:ph type="body" idx="3"/>
          </p:nvPr>
        </p:nvSpPr>
        <p:spPr>
          <a:xfrm>
            <a:off x="1206500" y="3562094"/>
            <a:ext cx="3474719"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57" name="Shape 157"/>
          <p:cNvSpPr>
            <a:spLocks noGrp="1"/>
          </p:cNvSpPr>
          <p:nvPr>
            <p:ph type="pic" idx="4"/>
          </p:nvPr>
        </p:nvSpPr>
        <p:spPr>
          <a:xfrm>
            <a:off x="6238685" y="1628903"/>
            <a:ext cx="1316736" cy="1316736"/>
          </a:xfrm>
          <a:prstGeom prst="ellipse">
            <a:avLst/>
          </a:prstGeom>
          <a:solidFill>
            <a:schemeClr val="accent2"/>
          </a:solidFill>
          <a:ln w="28575" cap="flat" cmpd="sng">
            <a:solidFill>
              <a:srgbClr val="FFFFFF"/>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58" name="Shape 158"/>
          <p:cNvSpPr txBox="1">
            <a:spLocks noGrp="1"/>
          </p:cNvSpPr>
          <p:nvPr>
            <p:ph type="body" idx="5"/>
          </p:nvPr>
        </p:nvSpPr>
        <p:spPr>
          <a:xfrm>
            <a:off x="5159692" y="3197350"/>
            <a:ext cx="3474719"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59" name="Shape 159"/>
          <p:cNvSpPr txBox="1">
            <a:spLocks noGrp="1"/>
          </p:cNvSpPr>
          <p:nvPr>
            <p:ph type="body" idx="6"/>
          </p:nvPr>
        </p:nvSpPr>
        <p:spPr>
          <a:xfrm>
            <a:off x="5159692" y="3562094"/>
            <a:ext cx="3474719"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1"/>
              </a:buClr>
              <a:buFont typeface="Arial"/>
              <a:buNone/>
              <a:defRPr sz="14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60" name="Shape 160"/>
          <p:cNvSpPr txBox="1">
            <a:spLocks noGrp="1"/>
          </p:cNvSpPr>
          <p:nvPr>
            <p:ph type="title"/>
          </p:nvPr>
        </p:nvSpPr>
        <p:spPr>
          <a:xfrm>
            <a:off x="1206500" y="0"/>
            <a:ext cx="7428153"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rgbClr val="FFFFFF"/>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161" name="Shape 161"/>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wo Plain Text Light">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1208329" y="0"/>
            <a:ext cx="7427669"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164" name="Shape 164"/>
          <p:cNvSpPr txBox="1">
            <a:spLocks noGrp="1"/>
          </p:cNvSpPr>
          <p:nvPr>
            <p:ph type="body" idx="1"/>
          </p:nvPr>
        </p:nvSpPr>
        <p:spPr>
          <a:xfrm>
            <a:off x="5067257" y="1346200"/>
            <a:ext cx="3568743" cy="4726516"/>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accent2"/>
              </a:buClr>
              <a:buFont typeface="Arial"/>
              <a:buNone/>
              <a:defRPr sz="1800" b="1" i="0" u="none" strike="noStrike" cap="none">
                <a:solidFill>
                  <a:schemeClr val="accent2"/>
                </a:solidFill>
                <a:latin typeface="Helvetica Neue"/>
                <a:ea typeface="Helvetica Neue"/>
                <a:cs typeface="Helvetica Neue"/>
                <a:sym typeface="Helvetica Neue"/>
              </a:defRPr>
            </a:lvl1pPr>
            <a:lvl2pPr marL="0" marR="0" lvl="1" indent="0" algn="l" rtl="0">
              <a:lnSpc>
                <a:spcPct val="104000"/>
              </a:lnSpc>
              <a:spcBef>
                <a:spcPts val="1000"/>
              </a:spcBef>
              <a:spcAft>
                <a:spcPts val="0"/>
              </a:spcAft>
              <a:buClr>
                <a:schemeClr val="accent2"/>
              </a:buClr>
              <a:buFont typeface="Arial"/>
              <a:buNone/>
              <a:defRPr sz="1800" b="0" i="0" u="none" strike="noStrike" cap="none">
                <a:solidFill>
                  <a:schemeClr val="lt2"/>
                </a:solidFill>
                <a:latin typeface="Helvetica Neue"/>
                <a:ea typeface="Helvetica Neue"/>
                <a:cs typeface="Helvetica Neue"/>
                <a:sym typeface="Helvetica Neue"/>
              </a:defRPr>
            </a:lvl2pPr>
            <a:lvl3pPr marL="169863" marR="0" lvl="2" indent="-55562" algn="l" rtl="0">
              <a:lnSpc>
                <a:spcPct val="104000"/>
              </a:lnSpc>
              <a:spcBef>
                <a:spcPts val="100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206375"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4pPr>
            <a:lvl5pPr marL="1314450" marR="0" lvl="4" indent="-196850"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165" name="Shape 165"/>
          <p:cNvSpPr txBox="1">
            <a:spLocks noGrp="1"/>
          </p:cNvSpPr>
          <p:nvPr>
            <p:ph type="body" idx="2"/>
          </p:nvPr>
        </p:nvSpPr>
        <p:spPr>
          <a:xfrm>
            <a:off x="1208330" y="1346200"/>
            <a:ext cx="3568743" cy="4726516"/>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accent2"/>
              </a:buClr>
              <a:buFont typeface="Arial"/>
              <a:buNone/>
              <a:defRPr sz="1800" b="1" i="0" u="none" strike="noStrike" cap="none">
                <a:solidFill>
                  <a:schemeClr val="accent2"/>
                </a:solidFill>
                <a:latin typeface="Helvetica Neue"/>
                <a:ea typeface="Helvetica Neue"/>
                <a:cs typeface="Helvetica Neue"/>
                <a:sym typeface="Helvetica Neue"/>
              </a:defRPr>
            </a:lvl1pPr>
            <a:lvl2pPr marL="0" marR="0" lvl="1" indent="0" algn="l" rtl="0">
              <a:lnSpc>
                <a:spcPct val="104000"/>
              </a:lnSpc>
              <a:spcBef>
                <a:spcPts val="1000"/>
              </a:spcBef>
              <a:spcAft>
                <a:spcPts val="0"/>
              </a:spcAft>
              <a:buClr>
                <a:schemeClr val="accent2"/>
              </a:buClr>
              <a:buFont typeface="Arial"/>
              <a:buNone/>
              <a:defRPr sz="1800" b="0" i="0" u="none" strike="noStrike" cap="none">
                <a:solidFill>
                  <a:schemeClr val="lt2"/>
                </a:solidFill>
                <a:latin typeface="Helvetica Neue"/>
                <a:ea typeface="Helvetica Neue"/>
                <a:cs typeface="Helvetica Neue"/>
                <a:sym typeface="Helvetica Neue"/>
              </a:defRPr>
            </a:lvl2pPr>
            <a:lvl3pPr marL="169863" marR="0" lvl="2" indent="-55562" algn="l" rtl="0">
              <a:lnSpc>
                <a:spcPct val="104000"/>
              </a:lnSpc>
              <a:spcBef>
                <a:spcPts val="100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206375"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4pPr>
            <a:lvl5pPr marL="1314450" marR="0" lvl="4" indent="-196850"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166" name="Shape 166"/>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wo Plain Text Dark">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1206500" y="0"/>
            <a:ext cx="7428153"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rgbClr val="FFFFFF"/>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169" name="Shape 169"/>
          <p:cNvSpPr txBox="1">
            <a:spLocks noGrp="1"/>
          </p:cNvSpPr>
          <p:nvPr>
            <p:ph type="body" idx="1"/>
          </p:nvPr>
        </p:nvSpPr>
        <p:spPr>
          <a:xfrm>
            <a:off x="5054601" y="1335617"/>
            <a:ext cx="3581398" cy="4726516"/>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accent2"/>
              </a:buClr>
              <a:buFont typeface="Arial"/>
              <a:buNone/>
              <a:defRPr sz="1800" b="1" i="0" u="none" strike="noStrike" cap="none">
                <a:solidFill>
                  <a:srgbClr val="FFFFFF"/>
                </a:solidFill>
                <a:latin typeface="Helvetica Neue"/>
                <a:ea typeface="Helvetica Neue"/>
                <a:cs typeface="Helvetica Neue"/>
                <a:sym typeface="Helvetica Neue"/>
              </a:defRPr>
            </a:lvl1pPr>
            <a:lvl2pPr marL="0" marR="0" lvl="1" indent="0" algn="l" rtl="0">
              <a:lnSpc>
                <a:spcPct val="104000"/>
              </a:lnSpc>
              <a:spcBef>
                <a:spcPts val="1000"/>
              </a:spcBef>
              <a:spcAft>
                <a:spcPts val="0"/>
              </a:spcAft>
              <a:buClr>
                <a:schemeClr val="accent2"/>
              </a:buClr>
              <a:buFont typeface="Arial"/>
              <a:buNone/>
              <a:defRPr sz="1800" b="0" i="0" u="none" strike="noStrike" cap="none">
                <a:solidFill>
                  <a:srgbClr val="FFFFFF"/>
                </a:solidFill>
                <a:latin typeface="Helvetica Neue"/>
                <a:ea typeface="Helvetica Neue"/>
                <a:cs typeface="Helvetica Neue"/>
                <a:sym typeface="Helvetica Neue"/>
              </a:defRPr>
            </a:lvl2pPr>
            <a:lvl3pPr marL="169863" marR="0" lvl="2" indent="-55562" algn="l" rtl="0">
              <a:lnSpc>
                <a:spcPct val="104000"/>
              </a:lnSpc>
              <a:spcBef>
                <a:spcPts val="1000"/>
              </a:spcBef>
              <a:spcAft>
                <a:spcPts val="0"/>
              </a:spcAft>
              <a:buClr>
                <a:srgbClr val="FFFFFF"/>
              </a:buClr>
              <a:buSzPct val="100000"/>
              <a:buFont typeface="Arial"/>
              <a:buChar char="•"/>
              <a:defRPr sz="1800" b="0" i="0" u="none" strike="noStrike" cap="none">
                <a:solidFill>
                  <a:srgbClr val="FFFFFF"/>
                </a:solidFill>
                <a:latin typeface="Helvetica Neue"/>
                <a:ea typeface="Helvetica Neue"/>
                <a:cs typeface="Helvetica Neue"/>
                <a:sym typeface="Helvetica Neue"/>
              </a:defRPr>
            </a:lvl3pPr>
            <a:lvl4pPr marL="1031875" marR="0" lvl="3" indent="-206375"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4pPr>
            <a:lvl5pPr marL="1314450" marR="0" lvl="4" indent="-196850"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170" name="Shape 170"/>
          <p:cNvSpPr txBox="1">
            <a:spLocks noGrp="1"/>
          </p:cNvSpPr>
          <p:nvPr>
            <p:ph type="body" idx="2"/>
          </p:nvPr>
        </p:nvSpPr>
        <p:spPr>
          <a:xfrm>
            <a:off x="1206500" y="1335617"/>
            <a:ext cx="3581398" cy="4726516"/>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accent2"/>
              </a:buClr>
              <a:buFont typeface="Arial"/>
              <a:buNone/>
              <a:defRPr sz="1800" b="1" i="0" u="none" strike="noStrike" cap="none">
                <a:solidFill>
                  <a:srgbClr val="FFFFFF"/>
                </a:solidFill>
                <a:latin typeface="Helvetica Neue"/>
                <a:ea typeface="Helvetica Neue"/>
                <a:cs typeface="Helvetica Neue"/>
                <a:sym typeface="Helvetica Neue"/>
              </a:defRPr>
            </a:lvl1pPr>
            <a:lvl2pPr marL="0" marR="0" lvl="1" indent="0" algn="l" rtl="0">
              <a:lnSpc>
                <a:spcPct val="104000"/>
              </a:lnSpc>
              <a:spcBef>
                <a:spcPts val="1000"/>
              </a:spcBef>
              <a:spcAft>
                <a:spcPts val="0"/>
              </a:spcAft>
              <a:buClr>
                <a:schemeClr val="accent2"/>
              </a:buClr>
              <a:buFont typeface="Arial"/>
              <a:buNone/>
              <a:defRPr sz="1800" b="0" i="0" u="none" strike="noStrike" cap="none">
                <a:solidFill>
                  <a:srgbClr val="FFFFFF"/>
                </a:solidFill>
                <a:latin typeface="Helvetica Neue"/>
                <a:ea typeface="Helvetica Neue"/>
                <a:cs typeface="Helvetica Neue"/>
                <a:sym typeface="Helvetica Neue"/>
              </a:defRPr>
            </a:lvl2pPr>
            <a:lvl3pPr marL="169863" marR="0" lvl="2" indent="-55562" algn="l" rtl="0">
              <a:lnSpc>
                <a:spcPct val="104000"/>
              </a:lnSpc>
              <a:spcBef>
                <a:spcPts val="1000"/>
              </a:spcBef>
              <a:spcAft>
                <a:spcPts val="0"/>
              </a:spcAft>
              <a:buClr>
                <a:srgbClr val="FFFFFF"/>
              </a:buClr>
              <a:buSzPct val="100000"/>
              <a:buFont typeface="Arial"/>
              <a:buChar char="•"/>
              <a:defRPr sz="1800" b="0" i="0" u="none" strike="noStrike" cap="none">
                <a:solidFill>
                  <a:srgbClr val="FFFFFF"/>
                </a:solidFill>
                <a:latin typeface="Helvetica Neue"/>
                <a:ea typeface="Helvetica Neue"/>
                <a:cs typeface="Helvetica Neue"/>
                <a:sym typeface="Helvetica Neue"/>
              </a:defRPr>
            </a:lvl3pPr>
            <a:lvl4pPr marL="1031875" marR="0" lvl="3" indent="-206375"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4pPr>
            <a:lvl5pPr marL="1314450" marR="0" lvl="4" indent="-196850"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171" name="Shape 171"/>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2_Title Slide">
    <p:spTree>
      <p:nvGrpSpPr>
        <p:cNvPr id="1" name="Shape 39"/>
        <p:cNvGrpSpPr/>
        <p:nvPr/>
      </p:nvGrpSpPr>
      <p:grpSpPr>
        <a:xfrm>
          <a:off x="0" y="0"/>
          <a:ext cx="0" cy="0"/>
          <a:chOff x="0" y="0"/>
          <a:chExt cx="0" cy="0"/>
        </a:xfrm>
      </p:grpSpPr>
      <p:sp>
        <p:nvSpPr>
          <p:cNvPr id="40" name="Shape 40"/>
          <p:cNvSpPr/>
          <p:nvPr/>
        </p:nvSpPr>
        <p:spPr>
          <a:xfrm>
            <a:off x="247650" y="0"/>
            <a:ext cx="1219199" cy="3089275"/>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Helvetica Neue"/>
              <a:ea typeface="Helvetica Neue"/>
              <a:cs typeface="Helvetica Neue"/>
              <a:sym typeface="Helvetica Neue"/>
            </a:endParaRPr>
          </a:p>
        </p:txBody>
      </p:sp>
      <p:pic>
        <p:nvPicPr>
          <p:cNvPr id="41" name="Shape 41"/>
          <p:cNvPicPr preferRelativeResize="0"/>
          <p:nvPr/>
        </p:nvPicPr>
        <p:blipFill rotWithShape="1">
          <a:blip r:embed="rId2">
            <a:alphaModFix/>
          </a:blip>
          <a:srcRect/>
          <a:stretch/>
        </p:blipFill>
        <p:spPr>
          <a:xfrm>
            <a:off x="358775" y="2522538"/>
            <a:ext cx="996950" cy="411161"/>
          </a:xfrm>
          <a:prstGeom prst="rect">
            <a:avLst/>
          </a:prstGeom>
          <a:noFill/>
          <a:ln>
            <a:noFill/>
          </a:ln>
        </p:spPr>
      </p:pic>
      <p:sp>
        <p:nvSpPr>
          <p:cNvPr id="42" name="Shape 42"/>
          <p:cNvSpPr/>
          <p:nvPr/>
        </p:nvSpPr>
        <p:spPr>
          <a:xfrm>
            <a:off x="247650" y="0"/>
            <a:ext cx="1219199" cy="3089275"/>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Helvetica Neue"/>
              <a:ea typeface="Helvetica Neue"/>
              <a:cs typeface="Helvetica Neue"/>
              <a:sym typeface="Helvetica Neue"/>
            </a:endParaRPr>
          </a:p>
        </p:txBody>
      </p:sp>
      <p:pic>
        <p:nvPicPr>
          <p:cNvPr id="43" name="Shape 43"/>
          <p:cNvPicPr preferRelativeResize="0"/>
          <p:nvPr/>
        </p:nvPicPr>
        <p:blipFill rotWithShape="1">
          <a:blip r:embed="rId3">
            <a:alphaModFix/>
          </a:blip>
          <a:srcRect/>
          <a:stretch/>
        </p:blipFill>
        <p:spPr>
          <a:xfrm>
            <a:off x="358775" y="2633663"/>
            <a:ext cx="996950" cy="311149"/>
          </a:xfrm>
          <a:prstGeom prst="rect">
            <a:avLst/>
          </a:prstGeom>
          <a:noFill/>
          <a:ln>
            <a:noFill/>
          </a:ln>
        </p:spPr>
      </p:pic>
      <p:sp>
        <p:nvSpPr>
          <p:cNvPr id="44" name="Shape 44"/>
          <p:cNvSpPr txBox="1">
            <a:spLocks noGrp="1"/>
          </p:cNvSpPr>
          <p:nvPr>
            <p:ph type="ctrTitle"/>
          </p:nvPr>
        </p:nvSpPr>
        <p:spPr>
          <a:xfrm>
            <a:off x="1798319" y="1510241"/>
            <a:ext cx="6659879" cy="1470024"/>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rgbClr val="5E5E5E"/>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45" name="Shape 45"/>
          <p:cNvSpPr txBox="1">
            <a:spLocks noGrp="1"/>
          </p:cNvSpPr>
          <p:nvPr>
            <p:ph type="subTitle" idx="1"/>
          </p:nvPr>
        </p:nvSpPr>
        <p:spPr>
          <a:xfrm>
            <a:off x="1798319" y="3048000"/>
            <a:ext cx="6400799" cy="1752600"/>
          </a:xfrm>
          <a:prstGeom prst="rect">
            <a:avLst/>
          </a:prstGeom>
          <a:noFill/>
          <a:ln>
            <a:noFill/>
          </a:ln>
        </p:spPr>
        <p:txBody>
          <a:bodyPr lIns="91425" tIns="91425" rIns="91425" bIns="91425" anchor="t" anchorCtr="0"/>
          <a:lstStyle>
            <a:lvl1pPr marL="0" marR="0" lvl="0" indent="0" algn="l" rtl="0">
              <a:spcBef>
                <a:spcPts val="440"/>
              </a:spcBef>
              <a:spcAft>
                <a:spcPts val="0"/>
              </a:spcAft>
              <a:buClr>
                <a:schemeClr val="accent2"/>
              </a:buClr>
              <a:buFont typeface="Arial"/>
              <a:buNone/>
              <a:defRPr sz="2200" b="0" i="0" u="none" strike="noStrike" cap="none">
                <a:solidFill>
                  <a:srgbClr val="5E5E5E"/>
                </a:solidFill>
                <a:latin typeface="Helvetica Neue"/>
                <a:ea typeface="Helvetica Neue"/>
                <a:cs typeface="Helvetica Neue"/>
                <a:sym typeface="Helvetica Neue"/>
              </a:defRPr>
            </a:lvl1pPr>
            <a:lvl2pPr marL="457200" marR="0" lvl="1" indent="0" algn="ctr" rtl="0">
              <a:spcBef>
                <a:spcPts val="360"/>
              </a:spcBef>
              <a:spcAft>
                <a:spcPts val="0"/>
              </a:spcAft>
              <a:buClr>
                <a:schemeClr val="accent2"/>
              </a:buClr>
              <a:buFont typeface="Arial"/>
              <a:buNone/>
              <a:defRPr sz="1800" b="0" i="0" u="none" strike="noStrike" cap="none">
                <a:solidFill>
                  <a:srgbClr val="8B8B8B"/>
                </a:solidFill>
                <a:latin typeface="Helvetica Neue"/>
                <a:ea typeface="Helvetica Neue"/>
                <a:cs typeface="Helvetica Neue"/>
                <a:sym typeface="Helvetica Neue"/>
              </a:defRPr>
            </a:lvl2pPr>
            <a:lvl3pPr marL="914400" marR="0" lvl="2" indent="0" algn="ctr" rtl="0">
              <a:spcBef>
                <a:spcPts val="360"/>
              </a:spcBef>
              <a:spcAft>
                <a:spcPts val="0"/>
              </a:spcAft>
              <a:buClr>
                <a:schemeClr val="accent2"/>
              </a:buClr>
              <a:buFont typeface="Arial"/>
              <a:buNone/>
              <a:defRPr sz="1800" b="0" i="0" u="none" strike="noStrike" cap="none">
                <a:solidFill>
                  <a:srgbClr val="8B8B8B"/>
                </a:solidFill>
                <a:latin typeface="Helvetica Neue"/>
                <a:ea typeface="Helvetica Neue"/>
                <a:cs typeface="Helvetica Neue"/>
                <a:sym typeface="Helvetica Neue"/>
              </a:defRPr>
            </a:lvl3pPr>
            <a:lvl4pPr marL="1371600" marR="0" lvl="3" indent="0" algn="ctr" rtl="0">
              <a:spcBef>
                <a:spcPts val="360"/>
              </a:spcBef>
              <a:spcAft>
                <a:spcPts val="0"/>
              </a:spcAft>
              <a:buClr>
                <a:schemeClr val="accent2"/>
              </a:buClr>
              <a:buFont typeface="Arial"/>
              <a:buNone/>
              <a:defRPr sz="1800" b="0" i="0" u="none" strike="noStrike" cap="none">
                <a:solidFill>
                  <a:srgbClr val="8B8B8B"/>
                </a:solidFill>
                <a:latin typeface="Helvetica Neue"/>
                <a:ea typeface="Helvetica Neue"/>
                <a:cs typeface="Helvetica Neue"/>
                <a:sym typeface="Helvetica Neue"/>
              </a:defRPr>
            </a:lvl4pPr>
            <a:lvl5pPr marL="1828800" marR="0" lvl="4" indent="0" algn="ctr" rtl="0">
              <a:spcBef>
                <a:spcPts val="360"/>
              </a:spcBef>
              <a:spcAft>
                <a:spcPts val="0"/>
              </a:spcAft>
              <a:buClr>
                <a:schemeClr val="accent2"/>
              </a:buClr>
              <a:buFont typeface="Arial"/>
              <a:buNone/>
              <a:defRPr sz="1800" b="0" i="0" u="none" strike="noStrike" cap="none">
                <a:solidFill>
                  <a:srgbClr val="8B8B8B"/>
                </a:solidFill>
                <a:latin typeface="Helvetica Neue"/>
                <a:ea typeface="Helvetica Neue"/>
                <a:cs typeface="Helvetica Neue"/>
                <a:sym typeface="Helvetica Neue"/>
              </a:defRPr>
            </a:lvl5pPr>
            <a:lvl6pPr marL="2286000" marR="0" lvl="5" indent="0" algn="ctr" rtl="0">
              <a:spcBef>
                <a:spcPts val="400"/>
              </a:spcBef>
              <a:buClr>
                <a:srgbClr val="8B8B8B"/>
              </a:buClr>
              <a:buFont typeface="Arial"/>
              <a:buNone/>
              <a:defRPr sz="2000" b="0" i="0" u="none" strike="noStrike" cap="none">
                <a:solidFill>
                  <a:srgbClr val="8B8B8B"/>
                </a:solidFill>
                <a:latin typeface="Helvetica Neue"/>
                <a:ea typeface="Helvetica Neue"/>
                <a:cs typeface="Helvetica Neue"/>
                <a:sym typeface="Helvetica Neue"/>
              </a:defRPr>
            </a:lvl6pPr>
            <a:lvl7pPr marL="2743200" marR="0" lvl="6" indent="0" algn="ctr" rtl="0">
              <a:spcBef>
                <a:spcPts val="400"/>
              </a:spcBef>
              <a:buClr>
                <a:srgbClr val="8B8B8B"/>
              </a:buClr>
              <a:buFont typeface="Arial"/>
              <a:buNone/>
              <a:defRPr sz="2000" b="0" i="0" u="none" strike="noStrike" cap="none">
                <a:solidFill>
                  <a:srgbClr val="8B8B8B"/>
                </a:solidFill>
                <a:latin typeface="Helvetica Neue"/>
                <a:ea typeface="Helvetica Neue"/>
                <a:cs typeface="Helvetica Neue"/>
                <a:sym typeface="Helvetica Neue"/>
              </a:defRPr>
            </a:lvl7pPr>
            <a:lvl8pPr marL="3200400" marR="0" lvl="7" indent="0" algn="ctr" rtl="0">
              <a:spcBef>
                <a:spcPts val="400"/>
              </a:spcBef>
              <a:buClr>
                <a:srgbClr val="8B8B8B"/>
              </a:buClr>
              <a:buFont typeface="Arial"/>
              <a:buNone/>
              <a:defRPr sz="2000" b="0" i="0" u="none" strike="noStrike" cap="none">
                <a:solidFill>
                  <a:srgbClr val="8B8B8B"/>
                </a:solidFill>
                <a:latin typeface="Helvetica Neue"/>
                <a:ea typeface="Helvetica Neue"/>
                <a:cs typeface="Helvetica Neue"/>
                <a:sym typeface="Helvetica Neue"/>
              </a:defRPr>
            </a:lvl8pPr>
            <a:lvl9pPr marL="3657600" marR="0" lvl="8" indent="0" algn="ctr" rtl="0">
              <a:spcBef>
                <a:spcPts val="400"/>
              </a:spcBef>
              <a:buClr>
                <a:srgbClr val="8B8B8B"/>
              </a:buClr>
              <a:buFont typeface="Arial"/>
              <a:buNone/>
              <a:defRPr sz="2000" b="0" i="0" u="none" strike="noStrike" cap="none">
                <a:solidFill>
                  <a:srgbClr val="8B8B8B"/>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5_Title Slide">
    <p:spTree>
      <p:nvGrpSpPr>
        <p:cNvPr id="1" name="Shape 172"/>
        <p:cNvGrpSpPr/>
        <p:nvPr/>
      </p:nvGrpSpPr>
      <p:grpSpPr>
        <a:xfrm>
          <a:off x="0" y="0"/>
          <a:ext cx="0" cy="0"/>
          <a:chOff x="0" y="0"/>
          <a:chExt cx="0" cy="0"/>
        </a:xfrm>
      </p:grpSpPr>
      <p:sp>
        <p:nvSpPr>
          <p:cNvPr id="173" name="Shape 173"/>
          <p:cNvSpPr/>
          <p:nvPr/>
        </p:nvSpPr>
        <p:spPr>
          <a:xfrm>
            <a:off x="260350" y="0"/>
            <a:ext cx="2254250" cy="4778375"/>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Helvetica Neue"/>
              <a:ea typeface="Helvetica Neue"/>
              <a:cs typeface="Helvetica Neue"/>
              <a:sym typeface="Helvetica Neue"/>
            </a:endParaRPr>
          </a:p>
        </p:txBody>
      </p:sp>
      <p:pic>
        <p:nvPicPr>
          <p:cNvPr id="174" name="Shape 174"/>
          <p:cNvPicPr preferRelativeResize="0"/>
          <p:nvPr/>
        </p:nvPicPr>
        <p:blipFill rotWithShape="1">
          <a:blip r:embed="rId2">
            <a:alphaModFix/>
          </a:blip>
          <a:srcRect/>
          <a:stretch/>
        </p:blipFill>
        <p:spPr>
          <a:xfrm>
            <a:off x="492125" y="2833688"/>
            <a:ext cx="1838325" cy="568324"/>
          </a:xfrm>
          <a:prstGeom prst="rect">
            <a:avLst/>
          </a:prstGeom>
          <a:noFill/>
          <a:ln>
            <a:noFill/>
          </a:ln>
        </p:spPr>
      </p:pic>
      <p:sp>
        <p:nvSpPr>
          <p:cNvPr id="175" name="Shape 175"/>
          <p:cNvSpPr txBox="1">
            <a:spLocks noGrp="1"/>
          </p:cNvSpPr>
          <p:nvPr>
            <p:ph type="ctrTitle"/>
          </p:nvPr>
        </p:nvSpPr>
        <p:spPr>
          <a:xfrm>
            <a:off x="3105950" y="2093950"/>
            <a:ext cx="5483013" cy="1024190"/>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176" name="Shape 176"/>
          <p:cNvSpPr txBox="1">
            <a:spLocks noGrp="1"/>
          </p:cNvSpPr>
          <p:nvPr>
            <p:ph type="subTitle" idx="1"/>
          </p:nvPr>
        </p:nvSpPr>
        <p:spPr>
          <a:xfrm>
            <a:off x="3105950" y="3173333"/>
            <a:ext cx="5483013" cy="840494"/>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chemeClr val="accent2"/>
              </a:buClr>
              <a:buFont typeface="Arial"/>
              <a:buNone/>
              <a:defRPr sz="2000" b="0" i="0" u="none" strike="noStrike" cap="none">
                <a:solidFill>
                  <a:schemeClr val="lt2"/>
                </a:solidFill>
                <a:latin typeface="Helvetica Neue"/>
                <a:ea typeface="Helvetica Neue"/>
                <a:cs typeface="Helvetica Neue"/>
                <a:sym typeface="Helvetica Neue"/>
              </a:defRPr>
            </a:lvl1pPr>
            <a:lvl2pPr marL="457200" marR="0" lvl="1" indent="0" algn="ctr" rtl="0">
              <a:spcBef>
                <a:spcPts val="360"/>
              </a:spcBef>
              <a:spcAft>
                <a:spcPts val="0"/>
              </a:spcAft>
              <a:buClr>
                <a:schemeClr val="accent2"/>
              </a:buClr>
              <a:buFont typeface="Arial"/>
              <a:buNone/>
              <a:defRPr sz="1800" b="0" i="0" u="none" strike="noStrike" cap="none">
                <a:solidFill>
                  <a:srgbClr val="8B8B8B"/>
                </a:solidFill>
                <a:latin typeface="Helvetica Neue"/>
                <a:ea typeface="Helvetica Neue"/>
                <a:cs typeface="Helvetica Neue"/>
                <a:sym typeface="Helvetica Neue"/>
              </a:defRPr>
            </a:lvl2pPr>
            <a:lvl3pPr marL="914400" marR="0" lvl="2" indent="0" algn="ctr" rtl="0">
              <a:spcBef>
                <a:spcPts val="360"/>
              </a:spcBef>
              <a:spcAft>
                <a:spcPts val="0"/>
              </a:spcAft>
              <a:buClr>
                <a:schemeClr val="accent2"/>
              </a:buClr>
              <a:buFont typeface="Arial"/>
              <a:buNone/>
              <a:defRPr sz="1800" b="0" i="0" u="none" strike="noStrike" cap="none">
                <a:solidFill>
                  <a:srgbClr val="8B8B8B"/>
                </a:solidFill>
                <a:latin typeface="Helvetica Neue"/>
                <a:ea typeface="Helvetica Neue"/>
                <a:cs typeface="Helvetica Neue"/>
                <a:sym typeface="Helvetica Neue"/>
              </a:defRPr>
            </a:lvl3pPr>
            <a:lvl4pPr marL="1371600" marR="0" lvl="3" indent="0" algn="ctr" rtl="0">
              <a:spcBef>
                <a:spcPts val="360"/>
              </a:spcBef>
              <a:spcAft>
                <a:spcPts val="0"/>
              </a:spcAft>
              <a:buClr>
                <a:schemeClr val="accent2"/>
              </a:buClr>
              <a:buFont typeface="Arial"/>
              <a:buNone/>
              <a:defRPr sz="1800" b="0" i="0" u="none" strike="noStrike" cap="none">
                <a:solidFill>
                  <a:srgbClr val="8B8B8B"/>
                </a:solidFill>
                <a:latin typeface="Helvetica Neue"/>
                <a:ea typeface="Helvetica Neue"/>
                <a:cs typeface="Helvetica Neue"/>
                <a:sym typeface="Helvetica Neue"/>
              </a:defRPr>
            </a:lvl4pPr>
            <a:lvl5pPr marL="1828800" marR="0" lvl="4" indent="0" algn="ctr" rtl="0">
              <a:spcBef>
                <a:spcPts val="360"/>
              </a:spcBef>
              <a:spcAft>
                <a:spcPts val="0"/>
              </a:spcAft>
              <a:buClr>
                <a:schemeClr val="accent2"/>
              </a:buClr>
              <a:buFont typeface="Arial"/>
              <a:buNone/>
              <a:defRPr sz="1800" b="0" i="0" u="none" strike="noStrike" cap="none">
                <a:solidFill>
                  <a:srgbClr val="8B8B8B"/>
                </a:solidFill>
                <a:latin typeface="Helvetica Neue"/>
                <a:ea typeface="Helvetica Neue"/>
                <a:cs typeface="Helvetica Neue"/>
                <a:sym typeface="Helvetica Neue"/>
              </a:defRPr>
            </a:lvl5pPr>
            <a:lvl6pPr marL="2286000" marR="0" lvl="5" indent="0" algn="ctr" rtl="0">
              <a:spcBef>
                <a:spcPts val="400"/>
              </a:spcBef>
              <a:buClr>
                <a:srgbClr val="8B8B8B"/>
              </a:buClr>
              <a:buFont typeface="Arial"/>
              <a:buNone/>
              <a:defRPr sz="2000" b="0" i="0" u="none" strike="noStrike" cap="none">
                <a:solidFill>
                  <a:srgbClr val="8B8B8B"/>
                </a:solidFill>
                <a:latin typeface="Helvetica Neue"/>
                <a:ea typeface="Helvetica Neue"/>
                <a:cs typeface="Helvetica Neue"/>
                <a:sym typeface="Helvetica Neue"/>
              </a:defRPr>
            </a:lvl6pPr>
            <a:lvl7pPr marL="2743200" marR="0" lvl="6" indent="0" algn="ctr" rtl="0">
              <a:spcBef>
                <a:spcPts val="400"/>
              </a:spcBef>
              <a:buClr>
                <a:srgbClr val="8B8B8B"/>
              </a:buClr>
              <a:buFont typeface="Arial"/>
              <a:buNone/>
              <a:defRPr sz="2000" b="0" i="0" u="none" strike="noStrike" cap="none">
                <a:solidFill>
                  <a:srgbClr val="8B8B8B"/>
                </a:solidFill>
                <a:latin typeface="Helvetica Neue"/>
                <a:ea typeface="Helvetica Neue"/>
                <a:cs typeface="Helvetica Neue"/>
                <a:sym typeface="Helvetica Neue"/>
              </a:defRPr>
            </a:lvl7pPr>
            <a:lvl8pPr marL="3200400" marR="0" lvl="7" indent="0" algn="ctr" rtl="0">
              <a:spcBef>
                <a:spcPts val="400"/>
              </a:spcBef>
              <a:buClr>
                <a:srgbClr val="8B8B8B"/>
              </a:buClr>
              <a:buFont typeface="Arial"/>
              <a:buNone/>
              <a:defRPr sz="2000" b="0" i="0" u="none" strike="noStrike" cap="none">
                <a:solidFill>
                  <a:srgbClr val="8B8B8B"/>
                </a:solidFill>
                <a:latin typeface="Helvetica Neue"/>
                <a:ea typeface="Helvetica Neue"/>
                <a:cs typeface="Helvetica Neue"/>
                <a:sym typeface="Helvetica Neue"/>
              </a:defRPr>
            </a:lvl8pPr>
            <a:lvl9pPr marL="3657600" marR="0" lvl="8" indent="0" algn="ctr" rtl="0">
              <a:spcBef>
                <a:spcPts val="400"/>
              </a:spcBef>
              <a:buClr>
                <a:srgbClr val="8B8B8B"/>
              </a:buClr>
              <a:buFont typeface="Arial"/>
              <a:buNone/>
              <a:defRPr sz="2000" b="0" i="0" u="none" strike="noStrike" cap="none">
                <a:solidFill>
                  <a:srgbClr val="8B8B8B"/>
                </a:solidFill>
                <a:latin typeface="Helvetica Neue"/>
                <a:ea typeface="Helvetica Neue"/>
                <a:cs typeface="Helvetica Neue"/>
                <a:sym typeface="Helvetica Neue"/>
              </a:defRPr>
            </a:lvl9pPr>
          </a:lstStyle>
          <a:p>
            <a:endParaRPr/>
          </a:p>
        </p:txBody>
      </p:sp>
      <p:sp>
        <p:nvSpPr>
          <p:cNvPr id="177" name="Shape 177"/>
          <p:cNvSpPr txBox="1">
            <a:spLocks noGrp="1"/>
          </p:cNvSpPr>
          <p:nvPr>
            <p:ph type="body" idx="2"/>
          </p:nvPr>
        </p:nvSpPr>
        <p:spPr>
          <a:xfrm>
            <a:off x="3106739" y="5490628"/>
            <a:ext cx="5481637" cy="982133"/>
          </a:xfrm>
          <a:prstGeom prst="rect">
            <a:avLst/>
          </a:prstGeom>
          <a:noFill/>
          <a:ln>
            <a:noFill/>
          </a:ln>
        </p:spPr>
        <p:txBody>
          <a:bodyPr lIns="91425" tIns="91425" rIns="91425" bIns="91425" anchor="b" anchorCtr="0"/>
          <a:lstStyle>
            <a:lvl1pPr marL="0" marR="0" lvl="0" indent="0" algn="l" rtl="0">
              <a:lnSpc>
                <a:spcPct val="92000"/>
              </a:lnSpc>
              <a:spcBef>
                <a:spcPts val="600"/>
              </a:spcBef>
              <a:spcAft>
                <a:spcPts val="0"/>
              </a:spcAft>
              <a:buClr>
                <a:schemeClr val="accent2"/>
              </a:buClr>
              <a:buFont typeface="Arial"/>
              <a:buNone/>
              <a:defRPr sz="1400" b="0" i="0" u="none" strike="noStrike" cap="none">
                <a:solidFill>
                  <a:srgbClr val="5E5E5E"/>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78" name="Shape 178"/>
          <p:cNvSpPr txBox="1">
            <a:spLocks noGrp="1"/>
          </p:cNvSpPr>
          <p:nvPr>
            <p:ph type="body" idx="3"/>
          </p:nvPr>
        </p:nvSpPr>
        <p:spPr>
          <a:xfrm>
            <a:off x="304801" y="5490628"/>
            <a:ext cx="2209799" cy="982133"/>
          </a:xfrm>
          <a:prstGeom prst="rect">
            <a:avLst/>
          </a:prstGeom>
          <a:noFill/>
          <a:ln>
            <a:noFill/>
          </a:ln>
        </p:spPr>
        <p:txBody>
          <a:bodyPr lIns="91425" tIns="91425" rIns="91425" bIns="91425" anchor="b" anchorCtr="0"/>
          <a:lstStyle>
            <a:lvl1pPr marL="0" marR="0" lvl="0" indent="0" algn="r" rtl="0">
              <a:lnSpc>
                <a:spcPct val="92000"/>
              </a:lnSpc>
              <a:spcBef>
                <a:spcPts val="600"/>
              </a:spcBef>
              <a:spcAft>
                <a:spcPts val="0"/>
              </a:spcAft>
              <a:buClr>
                <a:schemeClr val="accent2"/>
              </a:buClr>
              <a:buFont typeface="Arial"/>
              <a:buNone/>
              <a:defRPr sz="1400" b="0" i="0" u="none" strike="noStrike" cap="none">
                <a:solidFill>
                  <a:srgbClr val="5E5E5E"/>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4_Two Content">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1206500" y="0"/>
            <a:ext cx="7428153"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181" name="Shape 181"/>
          <p:cNvSpPr txBox="1">
            <a:spLocks noGrp="1"/>
          </p:cNvSpPr>
          <p:nvPr>
            <p:ph type="body" idx="1"/>
          </p:nvPr>
        </p:nvSpPr>
        <p:spPr>
          <a:xfrm>
            <a:off x="3718214" y="1346200"/>
            <a:ext cx="2406313" cy="4726516"/>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accent2"/>
              </a:buClr>
              <a:buFont typeface="Arial"/>
              <a:buNone/>
              <a:defRPr sz="1400" b="1" i="0" u="none" strike="noStrike" cap="none">
                <a:solidFill>
                  <a:schemeClr val="accent2"/>
                </a:solidFill>
                <a:latin typeface="Helvetica Neue"/>
                <a:ea typeface="Helvetica Neue"/>
                <a:cs typeface="Helvetica Neue"/>
                <a:sym typeface="Helvetica Neue"/>
              </a:defRPr>
            </a:lvl1pPr>
            <a:lvl2pPr marL="0" marR="0" lvl="1" indent="0" algn="l" rtl="0">
              <a:lnSpc>
                <a:spcPct val="104000"/>
              </a:lnSpc>
              <a:spcBef>
                <a:spcPts val="1000"/>
              </a:spcBef>
              <a:spcAft>
                <a:spcPts val="0"/>
              </a:spcAft>
              <a:buClr>
                <a:schemeClr val="accent2"/>
              </a:buClr>
              <a:buFont typeface="Arial"/>
              <a:buNone/>
              <a:defRPr sz="1400" b="0" i="0" u="none" strike="noStrike" cap="none">
                <a:solidFill>
                  <a:schemeClr val="lt2"/>
                </a:solidFill>
                <a:latin typeface="Helvetica Neue"/>
                <a:ea typeface="Helvetica Neue"/>
                <a:cs typeface="Helvetica Neue"/>
                <a:sym typeface="Helvetica Neue"/>
              </a:defRPr>
            </a:lvl2pPr>
            <a:lvl3pPr marL="169863" marR="0" lvl="2" indent="-80963" algn="l" rtl="0">
              <a:lnSpc>
                <a:spcPct val="104000"/>
              </a:lnSpc>
              <a:spcBef>
                <a:spcPts val="100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3pPr>
            <a:lvl4pPr marL="1031875" marR="0" lvl="3" indent="-206375"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4pPr>
            <a:lvl5pPr marL="1314450" marR="0" lvl="4" indent="-196850"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182" name="Shape 182"/>
          <p:cNvSpPr txBox="1">
            <a:spLocks noGrp="1"/>
          </p:cNvSpPr>
          <p:nvPr>
            <p:ph type="body" idx="2"/>
          </p:nvPr>
        </p:nvSpPr>
        <p:spPr>
          <a:xfrm>
            <a:off x="1206500" y="1346200"/>
            <a:ext cx="2406313" cy="4726516"/>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accent2"/>
              </a:buClr>
              <a:buFont typeface="Arial"/>
              <a:buNone/>
              <a:defRPr sz="1400" b="1" i="0" u="none" strike="noStrike" cap="none">
                <a:solidFill>
                  <a:schemeClr val="accent2"/>
                </a:solidFill>
                <a:latin typeface="Helvetica Neue"/>
                <a:ea typeface="Helvetica Neue"/>
                <a:cs typeface="Helvetica Neue"/>
                <a:sym typeface="Helvetica Neue"/>
              </a:defRPr>
            </a:lvl1pPr>
            <a:lvl2pPr marL="0" marR="0" lvl="1" indent="0" algn="l" rtl="0">
              <a:lnSpc>
                <a:spcPct val="104000"/>
              </a:lnSpc>
              <a:spcBef>
                <a:spcPts val="1000"/>
              </a:spcBef>
              <a:spcAft>
                <a:spcPts val="0"/>
              </a:spcAft>
              <a:buClr>
                <a:schemeClr val="accent2"/>
              </a:buClr>
              <a:buFont typeface="Arial"/>
              <a:buNone/>
              <a:defRPr sz="1400" b="0" i="0" u="none" strike="noStrike" cap="none">
                <a:solidFill>
                  <a:schemeClr val="lt2"/>
                </a:solidFill>
                <a:latin typeface="Helvetica Neue"/>
                <a:ea typeface="Helvetica Neue"/>
                <a:cs typeface="Helvetica Neue"/>
                <a:sym typeface="Helvetica Neue"/>
              </a:defRPr>
            </a:lvl2pPr>
            <a:lvl3pPr marL="169863" marR="0" lvl="2" indent="-80963" algn="l" rtl="0">
              <a:lnSpc>
                <a:spcPct val="104000"/>
              </a:lnSpc>
              <a:spcBef>
                <a:spcPts val="100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3pPr>
            <a:lvl4pPr marL="1031875" marR="0" lvl="3" indent="-206375"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4pPr>
            <a:lvl5pPr marL="1314450" marR="0" lvl="4" indent="-196850"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183" name="Shape 183"/>
          <p:cNvSpPr txBox="1">
            <a:spLocks noGrp="1"/>
          </p:cNvSpPr>
          <p:nvPr>
            <p:ph type="body" idx="3"/>
          </p:nvPr>
        </p:nvSpPr>
        <p:spPr>
          <a:xfrm>
            <a:off x="6229928" y="1346200"/>
            <a:ext cx="2406313" cy="4726516"/>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accent2"/>
              </a:buClr>
              <a:buFont typeface="Arial"/>
              <a:buNone/>
              <a:defRPr sz="1400" b="1" i="0" u="none" strike="noStrike" cap="none">
                <a:solidFill>
                  <a:schemeClr val="accent2"/>
                </a:solidFill>
                <a:latin typeface="Helvetica Neue"/>
                <a:ea typeface="Helvetica Neue"/>
                <a:cs typeface="Helvetica Neue"/>
                <a:sym typeface="Helvetica Neue"/>
              </a:defRPr>
            </a:lvl1pPr>
            <a:lvl2pPr marL="0" marR="0" lvl="1" indent="0" algn="l" rtl="0">
              <a:lnSpc>
                <a:spcPct val="104000"/>
              </a:lnSpc>
              <a:spcBef>
                <a:spcPts val="1000"/>
              </a:spcBef>
              <a:spcAft>
                <a:spcPts val="0"/>
              </a:spcAft>
              <a:buClr>
                <a:schemeClr val="accent2"/>
              </a:buClr>
              <a:buFont typeface="Arial"/>
              <a:buNone/>
              <a:defRPr sz="1400" b="0" i="0" u="none" strike="noStrike" cap="none">
                <a:solidFill>
                  <a:schemeClr val="lt2"/>
                </a:solidFill>
                <a:latin typeface="Helvetica Neue"/>
                <a:ea typeface="Helvetica Neue"/>
                <a:cs typeface="Helvetica Neue"/>
                <a:sym typeface="Helvetica Neue"/>
              </a:defRPr>
            </a:lvl2pPr>
            <a:lvl3pPr marL="169863" marR="0" lvl="2" indent="-80963" algn="l" rtl="0">
              <a:lnSpc>
                <a:spcPct val="104000"/>
              </a:lnSpc>
              <a:spcBef>
                <a:spcPts val="100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3pPr>
            <a:lvl4pPr marL="1031875" marR="0" lvl="3" indent="-206375"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4pPr>
            <a:lvl5pPr marL="1314450" marR="0" lvl="4" indent="-196850"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184" name="Shape 184"/>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Four Pictures Light">
    <p:spTree>
      <p:nvGrpSpPr>
        <p:cNvPr id="1" name="Shape 185"/>
        <p:cNvGrpSpPr/>
        <p:nvPr/>
      </p:nvGrpSpPr>
      <p:grpSpPr>
        <a:xfrm>
          <a:off x="0" y="0"/>
          <a:ext cx="0" cy="0"/>
          <a:chOff x="0" y="0"/>
          <a:chExt cx="0" cy="0"/>
        </a:xfrm>
      </p:grpSpPr>
      <p:sp>
        <p:nvSpPr>
          <p:cNvPr id="186" name="Shape 186"/>
          <p:cNvSpPr>
            <a:spLocks noGrp="1"/>
          </p:cNvSpPr>
          <p:nvPr>
            <p:ph type="pic" idx="2"/>
          </p:nvPr>
        </p:nvSpPr>
        <p:spPr>
          <a:xfrm>
            <a:off x="1401587" y="1628903"/>
            <a:ext cx="1316736" cy="1316736"/>
          </a:xfrm>
          <a:prstGeom prst="ellipse">
            <a:avLst/>
          </a:prstGeom>
          <a:solidFill>
            <a:schemeClr val="accent2"/>
          </a:solidFill>
          <a:ln w="28575" cap="flat" cmpd="sng">
            <a:solidFill>
              <a:schemeClr val="accen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87" name="Shape 187"/>
          <p:cNvSpPr txBox="1">
            <a:spLocks noGrp="1"/>
          </p:cNvSpPr>
          <p:nvPr>
            <p:ph type="body" idx="1"/>
          </p:nvPr>
        </p:nvSpPr>
        <p:spPr>
          <a:xfrm>
            <a:off x="1218762" y="3197350"/>
            <a:ext cx="1682383"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88" name="Shape 188"/>
          <p:cNvSpPr txBox="1">
            <a:spLocks noGrp="1"/>
          </p:cNvSpPr>
          <p:nvPr>
            <p:ph type="body" idx="3"/>
          </p:nvPr>
        </p:nvSpPr>
        <p:spPr>
          <a:xfrm>
            <a:off x="1218762" y="3562094"/>
            <a:ext cx="1682383"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89" name="Shape 189"/>
          <p:cNvSpPr>
            <a:spLocks noGrp="1"/>
          </p:cNvSpPr>
          <p:nvPr>
            <p:ph type="pic" idx="4"/>
          </p:nvPr>
        </p:nvSpPr>
        <p:spPr>
          <a:xfrm>
            <a:off x="3312755" y="1631883"/>
            <a:ext cx="1316736" cy="1316736"/>
          </a:xfrm>
          <a:prstGeom prst="ellipse">
            <a:avLst/>
          </a:prstGeom>
          <a:solidFill>
            <a:schemeClr val="accent2"/>
          </a:solidFill>
          <a:ln w="28575" cap="flat" cmpd="sng">
            <a:solidFill>
              <a:schemeClr val="accen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90" name="Shape 190"/>
          <p:cNvSpPr txBox="1">
            <a:spLocks noGrp="1"/>
          </p:cNvSpPr>
          <p:nvPr>
            <p:ph type="body" idx="5"/>
          </p:nvPr>
        </p:nvSpPr>
        <p:spPr>
          <a:xfrm>
            <a:off x="3129932" y="3197350"/>
            <a:ext cx="1682383"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91" name="Shape 191"/>
          <p:cNvSpPr txBox="1">
            <a:spLocks noGrp="1"/>
          </p:cNvSpPr>
          <p:nvPr>
            <p:ph type="body" idx="6"/>
          </p:nvPr>
        </p:nvSpPr>
        <p:spPr>
          <a:xfrm>
            <a:off x="3129932" y="3562094"/>
            <a:ext cx="1682383"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1"/>
              </a:buClr>
              <a:buFont typeface="Arial"/>
              <a:buNone/>
              <a:defRPr sz="14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92" name="Shape 192"/>
          <p:cNvSpPr>
            <a:spLocks noGrp="1"/>
          </p:cNvSpPr>
          <p:nvPr>
            <p:ph type="pic" idx="7"/>
          </p:nvPr>
        </p:nvSpPr>
        <p:spPr>
          <a:xfrm>
            <a:off x="5223925" y="1631883"/>
            <a:ext cx="1316736" cy="1316736"/>
          </a:xfrm>
          <a:prstGeom prst="ellipse">
            <a:avLst/>
          </a:prstGeom>
          <a:solidFill>
            <a:schemeClr val="accent2"/>
          </a:solidFill>
          <a:ln w="28575" cap="flat" cmpd="sng">
            <a:solidFill>
              <a:schemeClr val="accen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93" name="Shape 193"/>
          <p:cNvSpPr txBox="1">
            <a:spLocks noGrp="1"/>
          </p:cNvSpPr>
          <p:nvPr>
            <p:ph type="body" idx="8"/>
          </p:nvPr>
        </p:nvSpPr>
        <p:spPr>
          <a:xfrm>
            <a:off x="5041101" y="3197350"/>
            <a:ext cx="1682383"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94" name="Shape 194"/>
          <p:cNvSpPr txBox="1">
            <a:spLocks noGrp="1"/>
          </p:cNvSpPr>
          <p:nvPr>
            <p:ph type="body" idx="9"/>
          </p:nvPr>
        </p:nvSpPr>
        <p:spPr>
          <a:xfrm>
            <a:off x="5041101" y="3562094"/>
            <a:ext cx="1682383"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95" name="Shape 195"/>
          <p:cNvSpPr>
            <a:spLocks noGrp="1"/>
          </p:cNvSpPr>
          <p:nvPr>
            <p:ph type="pic" idx="13"/>
          </p:nvPr>
        </p:nvSpPr>
        <p:spPr>
          <a:xfrm>
            <a:off x="7135093" y="1628903"/>
            <a:ext cx="1316736" cy="1316736"/>
          </a:xfrm>
          <a:prstGeom prst="ellipse">
            <a:avLst/>
          </a:prstGeom>
          <a:solidFill>
            <a:schemeClr val="accent2"/>
          </a:solidFill>
          <a:ln w="28575" cap="flat" cmpd="sng">
            <a:solidFill>
              <a:schemeClr val="accen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96" name="Shape 196"/>
          <p:cNvSpPr txBox="1">
            <a:spLocks noGrp="1"/>
          </p:cNvSpPr>
          <p:nvPr>
            <p:ph type="body" idx="14"/>
          </p:nvPr>
        </p:nvSpPr>
        <p:spPr>
          <a:xfrm>
            <a:off x="6952270" y="3197350"/>
            <a:ext cx="1682383"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97" name="Shape 197"/>
          <p:cNvSpPr txBox="1">
            <a:spLocks noGrp="1"/>
          </p:cNvSpPr>
          <p:nvPr>
            <p:ph type="body" idx="15"/>
          </p:nvPr>
        </p:nvSpPr>
        <p:spPr>
          <a:xfrm>
            <a:off x="6952270" y="3562094"/>
            <a:ext cx="1682383"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98" name="Shape 198"/>
          <p:cNvSpPr txBox="1">
            <a:spLocks noGrp="1"/>
          </p:cNvSpPr>
          <p:nvPr>
            <p:ph type="title"/>
          </p:nvPr>
        </p:nvSpPr>
        <p:spPr>
          <a:xfrm>
            <a:off x="1218762" y="0"/>
            <a:ext cx="7546543"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199" name="Shape 199"/>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Four Pictures Dark">
    <p:spTree>
      <p:nvGrpSpPr>
        <p:cNvPr id="1" name="Shape 200"/>
        <p:cNvGrpSpPr/>
        <p:nvPr/>
      </p:nvGrpSpPr>
      <p:grpSpPr>
        <a:xfrm>
          <a:off x="0" y="0"/>
          <a:ext cx="0" cy="0"/>
          <a:chOff x="0" y="0"/>
          <a:chExt cx="0" cy="0"/>
        </a:xfrm>
      </p:grpSpPr>
      <p:sp>
        <p:nvSpPr>
          <p:cNvPr id="201" name="Shape 201"/>
          <p:cNvSpPr>
            <a:spLocks noGrp="1"/>
          </p:cNvSpPr>
          <p:nvPr>
            <p:ph type="pic" idx="2"/>
          </p:nvPr>
        </p:nvSpPr>
        <p:spPr>
          <a:xfrm>
            <a:off x="1388816" y="1628903"/>
            <a:ext cx="1316736" cy="1316736"/>
          </a:xfrm>
          <a:prstGeom prst="ellipse">
            <a:avLst/>
          </a:prstGeom>
          <a:solidFill>
            <a:schemeClr val="accent2"/>
          </a:solidFill>
          <a:ln w="28575" cap="flat" cmpd="sng">
            <a:solidFill>
              <a:srgbClr val="FFFFFF"/>
            </a:solidFill>
            <a:prstDash val="solid"/>
            <a:round/>
            <a:headEnd type="none" w="med" len="med"/>
            <a:tailEnd type="none" w="med" len="med"/>
          </a:ln>
        </p:spPr>
        <p:txBody>
          <a:bodyPr lIns="91425" tIns="91425" rIns="91425" bIns="91425" anchor="ctr" anchorCtr="0"/>
          <a:lstStyle>
            <a:lvl1pPr marL="0" marR="0" lvl="0" indent="0" algn="ctr" rtl="0">
              <a:spcBef>
                <a:spcPts val="360"/>
              </a:spcBef>
              <a:spcAft>
                <a:spcPts val="0"/>
              </a:spcAft>
              <a:buClr>
                <a:schemeClr val="accent2"/>
              </a:buClr>
              <a:buFont typeface="Arial"/>
              <a:buNone/>
              <a:defRPr sz="18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02" name="Shape 202"/>
          <p:cNvSpPr txBox="1">
            <a:spLocks noGrp="1"/>
          </p:cNvSpPr>
          <p:nvPr>
            <p:ph type="body" idx="1"/>
          </p:nvPr>
        </p:nvSpPr>
        <p:spPr>
          <a:xfrm>
            <a:off x="1206500" y="3197350"/>
            <a:ext cx="1682383"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03" name="Shape 203"/>
          <p:cNvSpPr txBox="1">
            <a:spLocks noGrp="1"/>
          </p:cNvSpPr>
          <p:nvPr>
            <p:ph type="body" idx="3"/>
          </p:nvPr>
        </p:nvSpPr>
        <p:spPr>
          <a:xfrm>
            <a:off x="1206500" y="3562094"/>
            <a:ext cx="1682383"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04" name="Shape 204"/>
          <p:cNvSpPr>
            <a:spLocks noGrp="1"/>
          </p:cNvSpPr>
          <p:nvPr>
            <p:ph type="pic" idx="4"/>
          </p:nvPr>
        </p:nvSpPr>
        <p:spPr>
          <a:xfrm>
            <a:off x="3304580" y="1628903"/>
            <a:ext cx="1316736" cy="1316736"/>
          </a:xfrm>
          <a:prstGeom prst="ellipse">
            <a:avLst/>
          </a:prstGeom>
          <a:solidFill>
            <a:schemeClr val="accent2"/>
          </a:solidFill>
          <a:ln w="28575" cap="flat" cmpd="sng">
            <a:solidFill>
              <a:srgbClr val="FFFFFF"/>
            </a:solidFill>
            <a:prstDash val="solid"/>
            <a:round/>
            <a:headEnd type="none" w="med" len="med"/>
            <a:tailEnd type="none" w="med" len="med"/>
          </a:ln>
        </p:spPr>
        <p:txBody>
          <a:bodyPr lIns="91425" tIns="91425" rIns="91425" bIns="91425" anchor="ctr" anchorCtr="0"/>
          <a:lstStyle>
            <a:lvl1pPr marL="0" marR="0" lvl="0" indent="0" algn="ctr" rtl="0">
              <a:spcBef>
                <a:spcPts val="360"/>
              </a:spcBef>
              <a:spcAft>
                <a:spcPts val="0"/>
              </a:spcAft>
              <a:buClr>
                <a:schemeClr val="accent2"/>
              </a:buClr>
              <a:buFont typeface="Arial"/>
              <a:buNone/>
              <a:defRPr sz="18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05" name="Shape 205"/>
          <p:cNvSpPr txBox="1">
            <a:spLocks noGrp="1"/>
          </p:cNvSpPr>
          <p:nvPr>
            <p:ph type="body" idx="5"/>
          </p:nvPr>
        </p:nvSpPr>
        <p:spPr>
          <a:xfrm>
            <a:off x="3121757" y="3197350"/>
            <a:ext cx="1682383"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06" name="Shape 206"/>
          <p:cNvSpPr txBox="1">
            <a:spLocks noGrp="1"/>
          </p:cNvSpPr>
          <p:nvPr>
            <p:ph type="body" idx="6"/>
          </p:nvPr>
        </p:nvSpPr>
        <p:spPr>
          <a:xfrm>
            <a:off x="3121757" y="3562094"/>
            <a:ext cx="1682383"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1"/>
              </a:buClr>
              <a:buFont typeface="Arial"/>
              <a:buNone/>
              <a:defRPr sz="14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07" name="Shape 207"/>
          <p:cNvSpPr>
            <a:spLocks noGrp="1"/>
          </p:cNvSpPr>
          <p:nvPr>
            <p:ph type="pic" idx="7"/>
          </p:nvPr>
        </p:nvSpPr>
        <p:spPr>
          <a:xfrm>
            <a:off x="5219330" y="1628903"/>
            <a:ext cx="1316736" cy="1316736"/>
          </a:xfrm>
          <a:prstGeom prst="ellipse">
            <a:avLst/>
          </a:prstGeom>
          <a:solidFill>
            <a:schemeClr val="accent2"/>
          </a:solidFill>
          <a:ln w="28575" cap="flat" cmpd="sng">
            <a:solidFill>
              <a:srgbClr val="FFFFFF"/>
            </a:solidFill>
            <a:prstDash val="solid"/>
            <a:round/>
            <a:headEnd type="none" w="med" len="med"/>
            <a:tailEnd type="none" w="med" len="med"/>
          </a:ln>
        </p:spPr>
        <p:txBody>
          <a:bodyPr lIns="91425" tIns="91425" rIns="91425" bIns="91425" anchor="ctr" anchorCtr="0"/>
          <a:lstStyle>
            <a:lvl1pPr marL="0" marR="0" lvl="0" indent="0" algn="ctr" rtl="0">
              <a:spcBef>
                <a:spcPts val="360"/>
              </a:spcBef>
              <a:spcAft>
                <a:spcPts val="0"/>
              </a:spcAft>
              <a:buClr>
                <a:schemeClr val="accent2"/>
              </a:buClr>
              <a:buFont typeface="Arial"/>
              <a:buNone/>
              <a:defRPr sz="18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08" name="Shape 208"/>
          <p:cNvSpPr txBox="1">
            <a:spLocks noGrp="1"/>
          </p:cNvSpPr>
          <p:nvPr>
            <p:ph type="body" idx="8"/>
          </p:nvPr>
        </p:nvSpPr>
        <p:spPr>
          <a:xfrm>
            <a:off x="5037014" y="3197350"/>
            <a:ext cx="1682383"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09" name="Shape 209"/>
          <p:cNvSpPr txBox="1">
            <a:spLocks noGrp="1"/>
          </p:cNvSpPr>
          <p:nvPr>
            <p:ph type="body" idx="9"/>
          </p:nvPr>
        </p:nvSpPr>
        <p:spPr>
          <a:xfrm>
            <a:off x="5037014" y="3562094"/>
            <a:ext cx="1682383"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10" name="Shape 210"/>
          <p:cNvSpPr>
            <a:spLocks noGrp="1"/>
          </p:cNvSpPr>
          <p:nvPr>
            <p:ph type="pic" idx="13"/>
          </p:nvPr>
        </p:nvSpPr>
        <p:spPr>
          <a:xfrm>
            <a:off x="7134585" y="1628903"/>
            <a:ext cx="1316736" cy="1316736"/>
          </a:xfrm>
          <a:prstGeom prst="ellipse">
            <a:avLst/>
          </a:prstGeom>
          <a:solidFill>
            <a:schemeClr val="accent2"/>
          </a:solidFill>
          <a:ln w="28575" cap="flat" cmpd="sng">
            <a:solidFill>
              <a:srgbClr val="FFFFFF"/>
            </a:solidFill>
            <a:prstDash val="solid"/>
            <a:round/>
            <a:headEnd type="none" w="med" len="med"/>
            <a:tailEnd type="none" w="med" len="med"/>
          </a:ln>
        </p:spPr>
        <p:txBody>
          <a:bodyPr lIns="91425" tIns="91425" rIns="91425" bIns="91425" anchor="ctr" anchorCtr="0"/>
          <a:lstStyle>
            <a:lvl1pPr marL="0" marR="0" lvl="0" indent="0" algn="ctr" rtl="0">
              <a:spcBef>
                <a:spcPts val="360"/>
              </a:spcBef>
              <a:spcAft>
                <a:spcPts val="0"/>
              </a:spcAft>
              <a:buClr>
                <a:schemeClr val="accent2"/>
              </a:buClr>
              <a:buFont typeface="Arial"/>
              <a:buNone/>
              <a:defRPr sz="18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11" name="Shape 211"/>
          <p:cNvSpPr txBox="1">
            <a:spLocks noGrp="1"/>
          </p:cNvSpPr>
          <p:nvPr>
            <p:ph type="body" idx="14"/>
          </p:nvPr>
        </p:nvSpPr>
        <p:spPr>
          <a:xfrm>
            <a:off x="6952270" y="3197350"/>
            <a:ext cx="1682383"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12" name="Shape 212"/>
          <p:cNvSpPr txBox="1">
            <a:spLocks noGrp="1"/>
          </p:cNvSpPr>
          <p:nvPr>
            <p:ph type="body" idx="15"/>
          </p:nvPr>
        </p:nvSpPr>
        <p:spPr>
          <a:xfrm>
            <a:off x="6952270" y="3562094"/>
            <a:ext cx="1682383"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13" name="Shape 213"/>
          <p:cNvSpPr txBox="1">
            <a:spLocks noGrp="1"/>
          </p:cNvSpPr>
          <p:nvPr>
            <p:ph type="title"/>
          </p:nvPr>
        </p:nvSpPr>
        <p:spPr>
          <a:xfrm>
            <a:off x="1218762" y="0"/>
            <a:ext cx="7546543"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rgbClr val="FFFFFF"/>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214" name="Shape 214"/>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Three Pictures Light">
    <p:spTree>
      <p:nvGrpSpPr>
        <p:cNvPr id="1" name="Shape 215"/>
        <p:cNvGrpSpPr/>
        <p:nvPr/>
      </p:nvGrpSpPr>
      <p:grpSpPr>
        <a:xfrm>
          <a:off x="0" y="0"/>
          <a:ext cx="0" cy="0"/>
          <a:chOff x="0" y="0"/>
          <a:chExt cx="0" cy="0"/>
        </a:xfrm>
      </p:grpSpPr>
      <p:sp>
        <p:nvSpPr>
          <p:cNvPr id="216" name="Shape 216"/>
          <p:cNvSpPr>
            <a:spLocks noGrp="1"/>
          </p:cNvSpPr>
          <p:nvPr>
            <p:ph type="pic" idx="2"/>
          </p:nvPr>
        </p:nvSpPr>
        <p:spPr>
          <a:xfrm>
            <a:off x="1735908" y="1628903"/>
            <a:ext cx="1316736" cy="1316736"/>
          </a:xfrm>
          <a:prstGeom prst="ellipse">
            <a:avLst/>
          </a:prstGeom>
          <a:solidFill>
            <a:schemeClr val="accent2"/>
          </a:solidFill>
          <a:ln w="28575" cap="flat" cmpd="sng">
            <a:solidFill>
              <a:schemeClr val="accen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17" name="Shape 217"/>
          <p:cNvSpPr txBox="1">
            <a:spLocks noGrp="1"/>
          </p:cNvSpPr>
          <p:nvPr>
            <p:ph type="body" idx="1"/>
          </p:nvPr>
        </p:nvSpPr>
        <p:spPr>
          <a:xfrm>
            <a:off x="1206500" y="3197350"/>
            <a:ext cx="2375552"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18" name="Shape 218"/>
          <p:cNvSpPr txBox="1">
            <a:spLocks noGrp="1"/>
          </p:cNvSpPr>
          <p:nvPr>
            <p:ph type="body" idx="3"/>
          </p:nvPr>
        </p:nvSpPr>
        <p:spPr>
          <a:xfrm>
            <a:off x="1206500" y="3562094"/>
            <a:ext cx="2375552"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19" name="Shape 219"/>
          <p:cNvSpPr>
            <a:spLocks noGrp="1"/>
          </p:cNvSpPr>
          <p:nvPr>
            <p:ph type="pic" idx="4"/>
          </p:nvPr>
        </p:nvSpPr>
        <p:spPr>
          <a:xfrm>
            <a:off x="4216428" y="1628903"/>
            <a:ext cx="1316736" cy="1316736"/>
          </a:xfrm>
          <a:prstGeom prst="ellipse">
            <a:avLst/>
          </a:prstGeom>
          <a:solidFill>
            <a:schemeClr val="accent2"/>
          </a:solidFill>
          <a:ln w="28575" cap="flat" cmpd="sng">
            <a:solidFill>
              <a:schemeClr val="accen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20" name="Shape 220"/>
          <p:cNvSpPr txBox="1">
            <a:spLocks noGrp="1"/>
          </p:cNvSpPr>
          <p:nvPr>
            <p:ph type="body" idx="5"/>
          </p:nvPr>
        </p:nvSpPr>
        <p:spPr>
          <a:xfrm>
            <a:off x="3732680" y="3197350"/>
            <a:ext cx="2375552"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21" name="Shape 221"/>
          <p:cNvSpPr txBox="1">
            <a:spLocks noGrp="1"/>
          </p:cNvSpPr>
          <p:nvPr>
            <p:ph type="body" idx="6"/>
          </p:nvPr>
        </p:nvSpPr>
        <p:spPr>
          <a:xfrm>
            <a:off x="3732680" y="3562094"/>
            <a:ext cx="2375552"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1"/>
              </a:buClr>
              <a:buFont typeface="Arial"/>
              <a:buNone/>
              <a:defRPr sz="14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22" name="Shape 222"/>
          <p:cNvSpPr>
            <a:spLocks noGrp="1"/>
          </p:cNvSpPr>
          <p:nvPr>
            <p:ph type="pic" idx="7"/>
          </p:nvPr>
        </p:nvSpPr>
        <p:spPr>
          <a:xfrm>
            <a:off x="6788268" y="1628903"/>
            <a:ext cx="1316736" cy="1316736"/>
          </a:xfrm>
          <a:prstGeom prst="ellipse">
            <a:avLst/>
          </a:prstGeom>
          <a:solidFill>
            <a:schemeClr val="accent2"/>
          </a:solidFill>
          <a:ln w="28575" cap="flat" cmpd="sng">
            <a:solidFill>
              <a:schemeClr val="accen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23" name="Shape 223"/>
          <p:cNvSpPr txBox="1">
            <a:spLocks noGrp="1"/>
          </p:cNvSpPr>
          <p:nvPr>
            <p:ph type="body" idx="8"/>
          </p:nvPr>
        </p:nvSpPr>
        <p:spPr>
          <a:xfrm>
            <a:off x="6258860" y="3197350"/>
            <a:ext cx="2375552"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24" name="Shape 224"/>
          <p:cNvSpPr txBox="1">
            <a:spLocks noGrp="1"/>
          </p:cNvSpPr>
          <p:nvPr>
            <p:ph type="body" idx="9"/>
          </p:nvPr>
        </p:nvSpPr>
        <p:spPr>
          <a:xfrm>
            <a:off x="6258860" y="3562094"/>
            <a:ext cx="2375552"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25" name="Shape 225"/>
          <p:cNvSpPr txBox="1">
            <a:spLocks noGrp="1"/>
          </p:cNvSpPr>
          <p:nvPr>
            <p:ph type="title"/>
          </p:nvPr>
        </p:nvSpPr>
        <p:spPr>
          <a:xfrm>
            <a:off x="1206500" y="0"/>
            <a:ext cx="7428153"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226" name="Shape 226"/>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Three Pictures Dark">
    <p:spTree>
      <p:nvGrpSpPr>
        <p:cNvPr id="1" name="Shape 227"/>
        <p:cNvGrpSpPr/>
        <p:nvPr/>
      </p:nvGrpSpPr>
      <p:grpSpPr>
        <a:xfrm>
          <a:off x="0" y="0"/>
          <a:ext cx="0" cy="0"/>
          <a:chOff x="0" y="0"/>
          <a:chExt cx="0" cy="0"/>
        </a:xfrm>
      </p:grpSpPr>
      <p:sp>
        <p:nvSpPr>
          <p:cNvPr id="228" name="Shape 228"/>
          <p:cNvSpPr>
            <a:spLocks noGrp="1"/>
          </p:cNvSpPr>
          <p:nvPr>
            <p:ph type="pic" idx="2"/>
          </p:nvPr>
        </p:nvSpPr>
        <p:spPr>
          <a:xfrm>
            <a:off x="1735908" y="1628903"/>
            <a:ext cx="1316736" cy="1316736"/>
          </a:xfrm>
          <a:prstGeom prst="ellipse">
            <a:avLst/>
          </a:prstGeom>
          <a:solidFill>
            <a:schemeClr val="accent2"/>
          </a:solidFill>
          <a:ln w="28575" cap="flat" cmpd="sng">
            <a:solidFill>
              <a:schemeClr val="l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29" name="Shape 229"/>
          <p:cNvSpPr txBox="1">
            <a:spLocks noGrp="1"/>
          </p:cNvSpPr>
          <p:nvPr>
            <p:ph type="body" idx="1"/>
          </p:nvPr>
        </p:nvSpPr>
        <p:spPr>
          <a:xfrm>
            <a:off x="1206500" y="3197350"/>
            <a:ext cx="2375552"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30" name="Shape 230"/>
          <p:cNvSpPr txBox="1">
            <a:spLocks noGrp="1"/>
          </p:cNvSpPr>
          <p:nvPr>
            <p:ph type="body" idx="3"/>
          </p:nvPr>
        </p:nvSpPr>
        <p:spPr>
          <a:xfrm>
            <a:off x="1206500" y="3562094"/>
            <a:ext cx="2375552"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31" name="Shape 231"/>
          <p:cNvSpPr>
            <a:spLocks noGrp="1"/>
          </p:cNvSpPr>
          <p:nvPr>
            <p:ph type="pic" idx="4"/>
          </p:nvPr>
        </p:nvSpPr>
        <p:spPr>
          <a:xfrm>
            <a:off x="4262089" y="1628903"/>
            <a:ext cx="1316736" cy="1316736"/>
          </a:xfrm>
          <a:prstGeom prst="ellipse">
            <a:avLst/>
          </a:prstGeom>
          <a:solidFill>
            <a:schemeClr val="accent2"/>
          </a:solidFill>
          <a:ln w="28575" cap="flat" cmpd="sng">
            <a:solidFill>
              <a:schemeClr val="l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32" name="Shape 232"/>
          <p:cNvSpPr txBox="1">
            <a:spLocks noGrp="1"/>
          </p:cNvSpPr>
          <p:nvPr>
            <p:ph type="body" idx="5"/>
          </p:nvPr>
        </p:nvSpPr>
        <p:spPr>
          <a:xfrm>
            <a:off x="3732680" y="3197350"/>
            <a:ext cx="2375552"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33" name="Shape 233"/>
          <p:cNvSpPr txBox="1">
            <a:spLocks noGrp="1"/>
          </p:cNvSpPr>
          <p:nvPr>
            <p:ph type="body" idx="6"/>
          </p:nvPr>
        </p:nvSpPr>
        <p:spPr>
          <a:xfrm>
            <a:off x="3732680" y="3562094"/>
            <a:ext cx="2375552"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1"/>
              </a:buClr>
              <a:buFont typeface="Arial"/>
              <a:buNone/>
              <a:defRPr sz="14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34" name="Shape 234"/>
          <p:cNvSpPr>
            <a:spLocks noGrp="1"/>
          </p:cNvSpPr>
          <p:nvPr>
            <p:ph type="pic" idx="7"/>
          </p:nvPr>
        </p:nvSpPr>
        <p:spPr>
          <a:xfrm>
            <a:off x="6788268" y="1628903"/>
            <a:ext cx="1316736" cy="1316736"/>
          </a:xfrm>
          <a:prstGeom prst="ellipse">
            <a:avLst/>
          </a:prstGeom>
          <a:solidFill>
            <a:schemeClr val="accent2"/>
          </a:solidFill>
          <a:ln w="28575" cap="flat" cmpd="sng">
            <a:solidFill>
              <a:schemeClr val="l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35" name="Shape 235"/>
          <p:cNvSpPr txBox="1">
            <a:spLocks noGrp="1"/>
          </p:cNvSpPr>
          <p:nvPr>
            <p:ph type="body" idx="8"/>
          </p:nvPr>
        </p:nvSpPr>
        <p:spPr>
          <a:xfrm>
            <a:off x="6258860" y="3197350"/>
            <a:ext cx="2375552"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36" name="Shape 236"/>
          <p:cNvSpPr txBox="1">
            <a:spLocks noGrp="1"/>
          </p:cNvSpPr>
          <p:nvPr>
            <p:ph type="body" idx="9"/>
          </p:nvPr>
        </p:nvSpPr>
        <p:spPr>
          <a:xfrm>
            <a:off x="6258860" y="3562094"/>
            <a:ext cx="2375552"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37" name="Shape 237"/>
          <p:cNvSpPr txBox="1">
            <a:spLocks noGrp="1"/>
          </p:cNvSpPr>
          <p:nvPr>
            <p:ph type="title"/>
          </p:nvPr>
        </p:nvSpPr>
        <p:spPr>
          <a:xfrm>
            <a:off x="1206500" y="0"/>
            <a:ext cx="7428153"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rgbClr val="FFFFFF"/>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238" name="Shape 238"/>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Two Pictures Light">
    <p:spTree>
      <p:nvGrpSpPr>
        <p:cNvPr id="1" name="Shape 239"/>
        <p:cNvGrpSpPr/>
        <p:nvPr/>
      </p:nvGrpSpPr>
      <p:grpSpPr>
        <a:xfrm>
          <a:off x="0" y="0"/>
          <a:ext cx="0" cy="0"/>
          <a:chOff x="0" y="0"/>
          <a:chExt cx="0" cy="0"/>
        </a:xfrm>
      </p:grpSpPr>
      <p:sp>
        <p:nvSpPr>
          <p:cNvPr id="240" name="Shape 240"/>
          <p:cNvSpPr>
            <a:spLocks noGrp="1"/>
          </p:cNvSpPr>
          <p:nvPr>
            <p:ph type="pic" idx="2"/>
          </p:nvPr>
        </p:nvSpPr>
        <p:spPr>
          <a:xfrm>
            <a:off x="2285491" y="1628903"/>
            <a:ext cx="1316736" cy="1316736"/>
          </a:xfrm>
          <a:prstGeom prst="ellipse">
            <a:avLst/>
          </a:prstGeom>
          <a:solidFill>
            <a:schemeClr val="accent2"/>
          </a:solidFill>
          <a:ln w="28575" cap="flat" cmpd="sng">
            <a:solidFill>
              <a:schemeClr val="accen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41" name="Shape 241"/>
          <p:cNvSpPr txBox="1">
            <a:spLocks noGrp="1"/>
          </p:cNvSpPr>
          <p:nvPr>
            <p:ph type="body" idx="1"/>
          </p:nvPr>
        </p:nvSpPr>
        <p:spPr>
          <a:xfrm>
            <a:off x="1206500" y="3197350"/>
            <a:ext cx="3474719"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42" name="Shape 242"/>
          <p:cNvSpPr txBox="1">
            <a:spLocks noGrp="1"/>
          </p:cNvSpPr>
          <p:nvPr>
            <p:ph type="body" idx="3"/>
          </p:nvPr>
        </p:nvSpPr>
        <p:spPr>
          <a:xfrm>
            <a:off x="1206500" y="3562094"/>
            <a:ext cx="3474719"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43" name="Shape 243"/>
          <p:cNvSpPr>
            <a:spLocks noGrp="1"/>
          </p:cNvSpPr>
          <p:nvPr>
            <p:ph type="pic" idx="4"/>
          </p:nvPr>
        </p:nvSpPr>
        <p:spPr>
          <a:xfrm>
            <a:off x="6238685" y="1628903"/>
            <a:ext cx="1316736" cy="1316736"/>
          </a:xfrm>
          <a:prstGeom prst="ellipse">
            <a:avLst/>
          </a:prstGeom>
          <a:solidFill>
            <a:schemeClr val="accent2"/>
          </a:solidFill>
          <a:ln w="28575" cap="flat" cmpd="sng">
            <a:solidFill>
              <a:schemeClr val="accen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44" name="Shape 244"/>
          <p:cNvSpPr txBox="1">
            <a:spLocks noGrp="1"/>
          </p:cNvSpPr>
          <p:nvPr>
            <p:ph type="body" idx="5"/>
          </p:nvPr>
        </p:nvSpPr>
        <p:spPr>
          <a:xfrm>
            <a:off x="5159692" y="3197350"/>
            <a:ext cx="3474719"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45" name="Shape 245"/>
          <p:cNvSpPr txBox="1">
            <a:spLocks noGrp="1"/>
          </p:cNvSpPr>
          <p:nvPr>
            <p:ph type="body" idx="6"/>
          </p:nvPr>
        </p:nvSpPr>
        <p:spPr>
          <a:xfrm>
            <a:off x="5159692" y="3562094"/>
            <a:ext cx="3474719"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1"/>
              </a:buClr>
              <a:buFont typeface="Arial"/>
              <a:buNone/>
              <a:defRPr sz="14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46" name="Shape 246"/>
          <p:cNvSpPr txBox="1">
            <a:spLocks noGrp="1"/>
          </p:cNvSpPr>
          <p:nvPr>
            <p:ph type="title"/>
          </p:nvPr>
        </p:nvSpPr>
        <p:spPr>
          <a:xfrm>
            <a:off x="1206500" y="0"/>
            <a:ext cx="7428153"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247" name="Shape 247"/>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Two Pictures Dark">
    <p:spTree>
      <p:nvGrpSpPr>
        <p:cNvPr id="1" name="Shape 248"/>
        <p:cNvGrpSpPr/>
        <p:nvPr/>
      </p:nvGrpSpPr>
      <p:grpSpPr>
        <a:xfrm>
          <a:off x="0" y="0"/>
          <a:ext cx="0" cy="0"/>
          <a:chOff x="0" y="0"/>
          <a:chExt cx="0" cy="0"/>
        </a:xfrm>
      </p:grpSpPr>
      <p:sp>
        <p:nvSpPr>
          <p:cNvPr id="249" name="Shape 249"/>
          <p:cNvSpPr>
            <a:spLocks noGrp="1"/>
          </p:cNvSpPr>
          <p:nvPr>
            <p:ph type="pic" idx="2"/>
          </p:nvPr>
        </p:nvSpPr>
        <p:spPr>
          <a:xfrm>
            <a:off x="2284983" y="1628903"/>
            <a:ext cx="1316736" cy="1316736"/>
          </a:xfrm>
          <a:prstGeom prst="ellipse">
            <a:avLst/>
          </a:prstGeom>
          <a:solidFill>
            <a:schemeClr val="accent2"/>
          </a:solidFill>
          <a:ln w="28575" cap="flat" cmpd="sng">
            <a:solidFill>
              <a:srgbClr val="FFFFFF"/>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50" name="Shape 250"/>
          <p:cNvSpPr txBox="1">
            <a:spLocks noGrp="1"/>
          </p:cNvSpPr>
          <p:nvPr>
            <p:ph type="body" idx="1"/>
          </p:nvPr>
        </p:nvSpPr>
        <p:spPr>
          <a:xfrm>
            <a:off x="1206500" y="3197350"/>
            <a:ext cx="3474719"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51" name="Shape 251"/>
          <p:cNvSpPr txBox="1">
            <a:spLocks noGrp="1"/>
          </p:cNvSpPr>
          <p:nvPr>
            <p:ph type="body" idx="3"/>
          </p:nvPr>
        </p:nvSpPr>
        <p:spPr>
          <a:xfrm>
            <a:off x="1206500" y="3562094"/>
            <a:ext cx="3474719"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52" name="Shape 252"/>
          <p:cNvSpPr>
            <a:spLocks noGrp="1"/>
          </p:cNvSpPr>
          <p:nvPr>
            <p:ph type="pic" idx="4"/>
          </p:nvPr>
        </p:nvSpPr>
        <p:spPr>
          <a:xfrm>
            <a:off x="6238685" y="1628903"/>
            <a:ext cx="1316736" cy="1316736"/>
          </a:xfrm>
          <a:prstGeom prst="ellipse">
            <a:avLst/>
          </a:prstGeom>
          <a:solidFill>
            <a:schemeClr val="accent2"/>
          </a:solidFill>
          <a:ln w="28575" cap="flat" cmpd="sng">
            <a:solidFill>
              <a:srgbClr val="FFFFFF"/>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53" name="Shape 253"/>
          <p:cNvSpPr txBox="1">
            <a:spLocks noGrp="1"/>
          </p:cNvSpPr>
          <p:nvPr>
            <p:ph type="body" idx="5"/>
          </p:nvPr>
        </p:nvSpPr>
        <p:spPr>
          <a:xfrm>
            <a:off x="5159692" y="3197350"/>
            <a:ext cx="3474719"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54" name="Shape 254"/>
          <p:cNvSpPr txBox="1">
            <a:spLocks noGrp="1"/>
          </p:cNvSpPr>
          <p:nvPr>
            <p:ph type="body" idx="6"/>
          </p:nvPr>
        </p:nvSpPr>
        <p:spPr>
          <a:xfrm>
            <a:off x="5159692" y="3562094"/>
            <a:ext cx="3474719"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1"/>
              </a:buClr>
              <a:buFont typeface="Arial"/>
              <a:buNone/>
              <a:defRPr sz="14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55" name="Shape 255"/>
          <p:cNvSpPr txBox="1">
            <a:spLocks noGrp="1"/>
          </p:cNvSpPr>
          <p:nvPr>
            <p:ph type="title"/>
          </p:nvPr>
        </p:nvSpPr>
        <p:spPr>
          <a:xfrm>
            <a:off x="1206500" y="0"/>
            <a:ext cx="7428153"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rgbClr val="FFFFFF"/>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256" name="Shape 256"/>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Two Plain Text Light">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1208329" y="0"/>
            <a:ext cx="7427669"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259" name="Shape 259"/>
          <p:cNvSpPr txBox="1">
            <a:spLocks noGrp="1"/>
          </p:cNvSpPr>
          <p:nvPr>
            <p:ph type="body" idx="1"/>
          </p:nvPr>
        </p:nvSpPr>
        <p:spPr>
          <a:xfrm>
            <a:off x="5067257" y="1346200"/>
            <a:ext cx="3568743" cy="4726516"/>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accent2"/>
              </a:buClr>
              <a:buFont typeface="Arial"/>
              <a:buNone/>
              <a:defRPr sz="1800" b="1" i="0" u="none" strike="noStrike" cap="none">
                <a:solidFill>
                  <a:schemeClr val="accent2"/>
                </a:solidFill>
                <a:latin typeface="Helvetica Neue"/>
                <a:ea typeface="Helvetica Neue"/>
                <a:cs typeface="Helvetica Neue"/>
                <a:sym typeface="Helvetica Neue"/>
              </a:defRPr>
            </a:lvl1pPr>
            <a:lvl2pPr marL="0" marR="0" lvl="1" indent="0" algn="l" rtl="0">
              <a:lnSpc>
                <a:spcPct val="104000"/>
              </a:lnSpc>
              <a:spcBef>
                <a:spcPts val="1000"/>
              </a:spcBef>
              <a:spcAft>
                <a:spcPts val="0"/>
              </a:spcAft>
              <a:buClr>
                <a:schemeClr val="accent2"/>
              </a:buClr>
              <a:buFont typeface="Arial"/>
              <a:buNone/>
              <a:defRPr sz="1800" b="0" i="0" u="none" strike="noStrike" cap="none">
                <a:solidFill>
                  <a:schemeClr val="lt2"/>
                </a:solidFill>
                <a:latin typeface="Helvetica Neue"/>
                <a:ea typeface="Helvetica Neue"/>
                <a:cs typeface="Helvetica Neue"/>
                <a:sym typeface="Helvetica Neue"/>
              </a:defRPr>
            </a:lvl2pPr>
            <a:lvl3pPr marL="169863" marR="0" lvl="2" indent="-55562" algn="l" rtl="0">
              <a:lnSpc>
                <a:spcPct val="104000"/>
              </a:lnSpc>
              <a:spcBef>
                <a:spcPts val="100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206375"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4pPr>
            <a:lvl5pPr marL="1314450" marR="0" lvl="4" indent="-196850"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260" name="Shape 260"/>
          <p:cNvSpPr txBox="1">
            <a:spLocks noGrp="1"/>
          </p:cNvSpPr>
          <p:nvPr>
            <p:ph type="body" idx="2"/>
          </p:nvPr>
        </p:nvSpPr>
        <p:spPr>
          <a:xfrm>
            <a:off x="1208330" y="1346200"/>
            <a:ext cx="3568743" cy="4726516"/>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accent2"/>
              </a:buClr>
              <a:buFont typeface="Arial"/>
              <a:buNone/>
              <a:defRPr sz="1800" b="1" i="0" u="none" strike="noStrike" cap="none">
                <a:solidFill>
                  <a:schemeClr val="accent2"/>
                </a:solidFill>
                <a:latin typeface="Helvetica Neue"/>
                <a:ea typeface="Helvetica Neue"/>
                <a:cs typeface="Helvetica Neue"/>
                <a:sym typeface="Helvetica Neue"/>
              </a:defRPr>
            </a:lvl1pPr>
            <a:lvl2pPr marL="0" marR="0" lvl="1" indent="0" algn="l" rtl="0">
              <a:lnSpc>
                <a:spcPct val="104000"/>
              </a:lnSpc>
              <a:spcBef>
                <a:spcPts val="1000"/>
              </a:spcBef>
              <a:spcAft>
                <a:spcPts val="0"/>
              </a:spcAft>
              <a:buClr>
                <a:schemeClr val="accent2"/>
              </a:buClr>
              <a:buFont typeface="Arial"/>
              <a:buNone/>
              <a:defRPr sz="1800" b="0" i="0" u="none" strike="noStrike" cap="none">
                <a:solidFill>
                  <a:schemeClr val="lt2"/>
                </a:solidFill>
                <a:latin typeface="Helvetica Neue"/>
                <a:ea typeface="Helvetica Neue"/>
                <a:cs typeface="Helvetica Neue"/>
                <a:sym typeface="Helvetica Neue"/>
              </a:defRPr>
            </a:lvl2pPr>
            <a:lvl3pPr marL="169863" marR="0" lvl="2" indent="-55562" algn="l" rtl="0">
              <a:lnSpc>
                <a:spcPct val="104000"/>
              </a:lnSpc>
              <a:spcBef>
                <a:spcPts val="100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206375"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4pPr>
            <a:lvl5pPr marL="1314450" marR="0" lvl="4" indent="-196850"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261" name="Shape 261"/>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_Two Plain Text Dark">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1206500" y="0"/>
            <a:ext cx="7428153"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rgbClr val="FFFFFF"/>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264" name="Shape 264"/>
          <p:cNvSpPr txBox="1">
            <a:spLocks noGrp="1"/>
          </p:cNvSpPr>
          <p:nvPr>
            <p:ph type="body" idx="1"/>
          </p:nvPr>
        </p:nvSpPr>
        <p:spPr>
          <a:xfrm>
            <a:off x="5054601" y="1335617"/>
            <a:ext cx="3581398" cy="4726516"/>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accent2"/>
              </a:buClr>
              <a:buFont typeface="Arial"/>
              <a:buNone/>
              <a:defRPr sz="1800" b="1" i="0" u="none" strike="noStrike" cap="none">
                <a:solidFill>
                  <a:srgbClr val="FFFFFF"/>
                </a:solidFill>
                <a:latin typeface="Helvetica Neue"/>
                <a:ea typeface="Helvetica Neue"/>
                <a:cs typeface="Helvetica Neue"/>
                <a:sym typeface="Helvetica Neue"/>
              </a:defRPr>
            </a:lvl1pPr>
            <a:lvl2pPr marL="0" marR="0" lvl="1" indent="0" algn="l" rtl="0">
              <a:lnSpc>
                <a:spcPct val="104000"/>
              </a:lnSpc>
              <a:spcBef>
                <a:spcPts val="1000"/>
              </a:spcBef>
              <a:spcAft>
                <a:spcPts val="0"/>
              </a:spcAft>
              <a:buClr>
                <a:schemeClr val="accent2"/>
              </a:buClr>
              <a:buFont typeface="Arial"/>
              <a:buNone/>
              <a:defRPr sz="1800" b="0" i="0" u="none" strike="noStrike" cap="none">
                <a:solidFill>
                  <a:srgbClr val="FFFFFF"/>
                </a:solidFill>
                <a:latin typeface="Helvetica Neue"/>
                <a:ea typeface="Helvetica Neue"/>
                <a:cs typeface="Helvetica Neue"/>
                <a:sym typeface="Helvetica Neue"/>
              </a:defRPr>
            </a:lvl2pPr>
            <a:lvl3pPr marL="169863" marR="0" lvl="2" indent="-55562" algn="l" rtl="0">
              <a:lnSpc>
                <a:spcPct val="104000"/>
              </a:lnSpc>
              <a:spcBef>
                <a:spcPts val="1000"/>
              </a:spcBef>
              <a:spcAft>
                <a:spcPts val="0"/>
              </a:spcAft>
              <a:buClr>
                <a:srgbClr val="FFFFFF"/>
              </a:buClr>
              <a:buSzPct val="100000"/>
              <a:buFont typeface="Arial"/>
              <a:buChar char="•"/>
              <a:defRPr sz="1800" b="0" i="0" u="none" strike="noStrike" cap="none">
                <a:solidFill>
                  <a:srgbClr val="FFFFFF"/>
                </a:solidFill>
                <a:latin typeface="Helvetica Neue"/>
                <a:ea typeface="Helvetica Neue"/>
                <a:cs typeface="Helvetica Neue"/>
                <a:sym typeface="Helvetica Neue"/>
              </a:defRPr>
            </a:lvl3pPr>
            <a:lvl4pPr marL="1031875" marR="0" lvl="3" indent="-206375"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4pPr>
            <a:lvl5pPr marL="1314450" marR="0" lvl="4" indent="-196850"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265" name="Shape 265"/>
          <p:cNvSpPr txBox="1">
            <a:spLocks noGrp="1"/>
          </p:cNvSpPr>
          <p:nvPr>
            <p:ph type="body" idx="2"/>
          </p:nvPr>
        </p:nvSpPr>
        <p:spPr>
          <a:xfrm>
            <a:off x="1206500" y="1335617"/>
            <a:ext cx="3581398" cy="4726516"/>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accent2"/>
              </a:buClr>
              <a:buFont typeface="Arial"/>
              <a:buNone/>
              <a:defRPr sz="1800" b="1" i="0" u="none" strike="noStrike" cap="none">
                <a:solidFill>
                  <a:srgbClr val="FFFFFF"/>
                </a:solidFill>
                <a:latin typeface="Helvetica Neue"/>
                <a:ea typeface="Helvetica Neue"/>
                <a:cs typeface="Helvetica Neue"/>
                <a:sym typeface="Helvetica Neue"/>
              </a:defRPr>
            </a:lvl1pPr>
            <a:lvl2pPr marL="0" marR="0" lvl="1" indent="0" algn="l" rtl="0">
              <a:lnSpc>
                <a:spcPct val="104000"/>
              </a:lnSpc>
              <a:spcBef>
                <a:spcPts val="1000"/>
              </a:spcBef>
              <a:spcAft>
                <a:spcPts val="0"/>
              </a:spcAft>
              <a:buClr>
                <a:schemeClr val="accent2"/>
              </a:buClr>
              <a:buFont typeface="Arial"/>
              <a:buNone/>
              <a:defRPr sz="1800" b="0" i="0" u="none" strike="noStrike" cap="none">
                <a:solidFill>
                  <a:srgbClr val="FFFFFF"/>
                </a:solidFill>
                <a:latin typeface="Helvetica Neue"/>
                <a:ea typeface="Helvetica Neue"/>
                <a:cs typeface="Helvetica Neue"/>
                <a:sym typeface="Helvetica Neue"/>
              </a:defRPr>
            </a:lvl2pPr>
            <a:lvl3pPr marL="169863" marR="0" lvl="2" indent="-55562" algn="l" rtl="0">
              <a:lnSpc>
                <a:spcPct val="104000"/>
              </a:lnSpc>
              <a:spcBef>
                <a:spcPts val="1000"/>
              </a:spcBef>
              <a:spcAft>
                <a:spcPts val="0"/>
              </a:spcAft>
              <a:buClr>
                <a:srgbClr val="FFFFFF"/>
              </a:buClr>
              <a:buSzPct val="100000"/>
              <a:buFont typeface="Arial"/>
              <a:buChar char="•"/>
              <a:defRPr sz="1800" b="0" i="0" u="none" strike="noStrike" cap="none">
                <a:solidFill>
                  <a:srgbClr val="FFFFFF"/>
                </a:solidFill>
                <a:latin typeface="Helvetica Neue"/>
                <a:ea typeface="Helvetica Neue"/>
                <a:cs typeface="Helvetica Neue"/>
                <a:sym typeface="Helvetica Neue"/>
              </a:defRPr>
            </a:lvl3pPr>
            <a:lvl4pPr marL="1031875" marR="0" lvl="3" indent="-206375"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4pPr>
            <a:lvl5pPr marL="1314450" marR="0" lvl="4" indent="-196850"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266" name="Shape 266"/>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4_Title Slide">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471487" y="2740025"/>
            <a:ext cx="1838325" cy="757238"/>
          </a:xfrm>
          <a:prstGeom prst="rect">
            <a:avLst/>
          </a:prstGeom>
          <a:noFill/>
          <a:ln>
            <a:noFill/>
          </a:ln>
        </p:spPr>
      </p:pic>
      <p:sp>
        <p:nvSpPr>
          <p:cNvPr id="48" name="Shape 48"/>
          <p:cNvSpPr/>
          <p:nvPr/>
        </p:nvSpPr>
        <p:spPr>
          <a:xfrm>
            <a:off x="260350" y="0"/>
            <a:ext cx="2254250" cy="4359274"/>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Helvetica Neue"/>
              <a:ea typeface="Helvetica Neue"/>
              <a:cs typeface="Helvetica Neue"/>
              <a:sym typeface="Helvetica Neue"/>
            </a:endParaRPr>
          </a:p>
        </p:txBody>
      </p:sp>
      <p:pic>
        <p:nvPicPr>
          <p:cNvPr id="49" name="Shape 49"/>
          <p:cNvPicPr preferRelativeResize="0"/>
          <p:nvPr/>
        </p:nvPicPr>
        <p:blipFill rotWithShape="1">
          <a:blip r:embed="rId3">
            <a:alphaModFix/>
          </a:blip>
          <a:srcRect/>
          <a:stretch/>
        </p:blipFill>
        <p:spPr>
          <a:xfrm>
            <a:off x="479425" y="2833688"/>
            <a:ext cx="1838325" cy="568324"/>
          </a:xfrm>
          <a:prstGeom prst="rect">
            <a:avLst/>
          </a:prstGeom>
          <a:noFill/>
          <a:ln>
            <a:noFill/>
          </a:ln>
        </p:spPr>
      </p:pic>
      <p:sp>
        <p:nvSpPr>
          <p:cNvPr id="50" name="Shape 50"/>
          <p:cNvSpPr txBox="1">
            <a:spLocks noGrp="1"/>
          </p:cNvSpPr>
          <p:nvPr>
            <p:ph type="ctrTitle"/>
          </p:nvPr>
        </p:nvSpPr>
        <p:spPr>
          <a:xfrm>
            <a:off x="3485457" y="2093950"/>
            <a:ext cx="5103505" cy="1024190"/>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51" name="Shape 51"/>
          <p:cNvSpPr txBox="1">
            <a:spLocks noGrp="1"/>
          </p:cNvSpPr>
          <p:nvPr>
            <p:ph type="subTitle" idx="1"/>
          </p:nvPr>
        </p:nvSpPr>
        <p:spPr>
          <a:xfrm>
            <a:off x="3485457" y="3173333"/>
            <a:ext cx="5103505" cy="840494"/>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chemeClr val="accent2"/>
              </a:buClr>
              <a:buFont typeface="Arial"/>
              <a:buNone/>
              <a:defRPr sz="2000" b="0" i="0" u="none" strike="noStrike" cap="none">
                <a:solidFill>
                  <a:schemeClr val="lt2"/>
                </a:solidFill>
                <a:latin typeface="Helvetica Neue"/>
                <a:ea typeface="Helvetica Neue"/>
                <a:cs typeface="Helvetica Neue"/>
                <a:sym typeface="Helvetica Neue"/>
              </a:defRPr>
            </a:lvl1pPr>
            <a:lvl2pPr marL="457200" marR="0" lvl="1" indent="0" algn="ctr" rtl="0">
              <a:spcBef>
                <a:spcPts val="360"/>
              </a:spcBef>
              <a:spcAft>
                <a:spcPts val="0"/>
              </a:spcAft>
              <a:buClr>
                <a:schemeClr val="accent2"/>
              </a:buClr>
              <a:buFont typeface="Arial"/>
              <a:buNone/>
              <a:defRPr sz="1800" b="0" i="0" u="none" strike="noStrike" cap="none">
                <a:solidFill>
                  <a:srgbClr val="8B8B8B"/>
                </a:solidFill>
                <a:latin typeface="Helvetica Neue"/>
                <a:ea typeface="Helvetica Neue"/>
                <a:cs typeface="Helvetica Neue"/>
                <a:sym typeface="Helvetica Neue"/>
              </a:defRPr>
            </a:lvl2pPr>
            <a:lvl3pPr marL="914400" marR="0" lvl="2" indent="0" algn="ctr" rtl="0">
              <a:spcBef>
                <a:spcPts val="360"/>
              </a:spcBef>
              <a:spcAft>
                <a:spcPts val="0"/>
              </a:spcAft>
              <a:buClr>
                <a:schemeClr val="accent2"/>
              </a:buClr>
              <a:buFont typeface="Arial"/>
              <a:buNone/>
              <a:defRPr sz="1800" b="0" i="0" u="none" strike="noStrike" cap="none">
                <a:solidFill>
                  <a:srgbClr val="8B8B8B"/>
                </a:solidFill>
                <a:latin typeface="Helvetica Neue"/>
                <a:ea typeface="Helvetica Neue"/>
                <a:cs typeface="Helvetica Neue"/>
                <a:sym typeface="Helvetica Neue"/>
              </a:defRPr>
            </a:lvl3pPr>
            <a:lvl4pPr marL="1371600" marR="0" lvl="3" indent="0" algn="ctr" rtl="0">
              <a:spcBef>
                <a:spcPts val="360"/>
              </a:spcBef>
              <a:spcAft>
                <a:spcPts val="0"/>
              </a:spcAft>
              <a:buClr>
                <a:schemeClr val="accent2"/>
              </a:buClr>
              <a:buFont typeface="Arial"/>
              <a:buNone/>
              <a:defRPr sz="1800" b="0" i="0" u="none" strike="noStrike" cap="none">
                <a:solidFill>
                  <a:srgbClr val="8B8B8B"/>
                </a:solidFill>
                <a:latin typeface="Helvetica Neue"/>
                <a:ea typeface="Helvetica Neue"/>
                <a:cs typeface="Helvetica Neue"/>
                <a:sym typeface="Helvetica Neue"/>
              </a:defRPr>
            </a:lvl4pPr>
            <a:lvl5pPr marL="1828800" marR="0" lvl="4" indent="0" algn="ctr" rtl="0">
              <a:spcBef>
                <a:spcPts val="360"/>
              </a:spcBef>
              <a:spcAft>
                <a:spcPts val="0"/>
              </a:spcAft>
              <a:buClr>
                <a:schemeClr val="accent2"/>
              </a:buClr>
              <a:buFont typeface="Arial"/>
              <a:buNone/>
              <a:defRPr sz="1800" b="0" i="0" u="none" strike="noStrike" cap="none">
                <a:solidFill>
                  <a:srgbClr val="8B8B8B"/>
                </a:solidFill>
                <a:latin typeface="Helvetica Neue"/>
                <a:ea typeface="Helvetica Neue"/>
                <a:cs typeface="Helvetica Neue"/>
                <a:sym typeface="Helvetica Neue"/>
              </a:defRPr>
            </a:lvl5pPr>
            <a:lvl6pPr marL="2286000" marR="0" lvl="5" indent="0" algn="ctr" rtl="0">
              <a:spcBef>
                <a:spcPts val="400"/>
              </a:spcBef>
              <a:buClr>
                <a:srgbClr val="8B8B8B"/>
              </a:buClr>
              <a:buFont typeface="Arial"/>
              <a:buNone/>
              <a:defRPr sz="2000" b="0" i="0" u="none" strike="noStrike" cap="none">
                <a:solidFill>
                  <a:srgbClr val="8B8B8B"/>
                </a:solidFill>
                <a:latin typeface="Helvetica Neue"/>
                <a:ea typeface="Helvetica Neue"/>
                <a:cs typeface="Helvetica Neue"/>
                <a:sym typeface="Helvetica Neue"/>
              </a:defRPr>
            </a:lvl6pPr>
            <a:lvl7pPr marL="2743200" marR="0" lvl="6" indent="0" algn="ctr" rtl="0">
              <a:spcBef>
                <a:spcPts val="400"/>
              </a:spcBef>
              <a:buClr>
                <a:srgbClr val="8B8B8B"/>
              </a:buClr>
              <a:buFont typeface="Arial"/>
              <a:buNone/>
              <a:defRPr sz="2000" b="0" i="0" u="none" strike="noStrike" cap="none">
                <a:solidFill>
                  <a:srgbClr val="8B8B8B"/>
                </a:solidFill>
                <a:latin typeface="Helvetica Neue"/>
                <a:ea typeface="Helvetica Neue"/>
                <a:cs typeface="Helvetica Neue"/>
                <a:sym typeface="Helvetica Neue"/>
              </a:defRPr>
            </a:lvl7pPr>
            <a:lvl8pPr marL="3200400" marR="0" lvl="7" indent="0" algn="ctr" rtl="0">
              <a:spcBef>
                <a:spcPts val="400"/>
              </a:spcBef>
              <a:buClr>
                <a:srgbClr val="8B8B8B"/>
              </a:buClr>
              <a:buFont typeface="Arial"/>
              <a:buNone/>
              <a:defRPr sz="2000" b="0" i="0" u="none" strike="noStrike" cap="none">
                <a:solidFill>
                  <a:srgbClr val="8B8B8B"/>
                </a:solidFill>
                <a:latin typeface="Helvetica Neue"/>
                <a:ea typeface="Helvetica Neue"/>
                <a:cs typeface="Helvetica Neue"/>
                <a:sym typeface="Helvetica Neue"/>
              </a:defRPr>
            </a:lvl8pPr>
            <a:lvl9pPr marL="3657600" marR="0" lvl="8" indent="0" algn="ctr" rtl="0">
              <a:spcBef>
                <a:spcPts val="400"/>
              </a:spcBef>
              <a:buClr>
                <a:srgbClr val="8B8B8B"/>
              </a:buClr>
              <a:buFont typeface="Arial"/>
              <a:buNone/>
              <a:defRPr sz="2000" b="0" i="0" u="none" strike="noStrike" cap="none">
                <a:solidFill>
                  <a:srgbClr val="8B8B8B"/>
                </a:solidFill>
                <a:latin typeface="Helvetica Neue"/>
                <a:ea typeface="Helvetica Neue"/>
                <a:cs typeface="Helvetica Neue"/>
                <a:sym typeface="Helvetica Neue"/>
              </a:defRPr>
            </a:lvl9pPr>
          </a:lstStyle>
          <a:p>
            <a:endParaRPr/>
          </a:p>
        </p:txBody>
      </p:sp>
      <p:sp>
        <p:nvSpPr>
          <p:cNvPr id="52" name="Shape 52"/>
          <p:cNvSpPr txBox="1">
            <a:spLocks noGrp="1"/>
          </p:cNvSpPr>
          <p:nvPr>
            <p:ph type="body" idx="2"/>
          </p:nvPr>
        </p:nvSpPr>
        <p:spPr>
          <a:xfrm>
            <a:off x="3486151" y="5490628"/>
            <a:ext cx="5102224" cy="982133"/>
          </a:xfrm>
          <a:prstGeom prst="rect">
            <a:avLst/>
          </a:prstGeom>
          <a:noFill/>
          <a:ln>
            <a:noFill/>
          </a:ln>
        </p:spPr>
        <p:txBody>
          <a:bodyPr lIns="91425" tIns="91425" rIns="91425" bIns="91425" anchor="b" anchorCtr="0"/>
          <a:lstStyle>
            <a:lvl1pPr marL="0" marR="0" lvl="0" indent="0" algn="l" rtl="0">
              <a:lnSpc>
                <a:spcPct val="92000"/>
              </a:lnSpc>
              <a:spcBef>
                <a:spcPts val="600"/>
              </a:spcBef>
              <a:spcAft>
                <a:spcPts val="0"/>
              </a:spcAft>
              <a:buClr>
                <a:schemeClr val="accent2"/>
              </a:buClr>
              <a:buFont typeface="Arial"/>
              <a:buNone/>
              <a:defRPr sz="1400" b="0" i="0" u="none" strike="noStrike" cap="none">
                <a:solidFill>
                  <a:srgbClr val="5E5E5E"/>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53" name="Shape 53"/>
          <p:cNvSpPr txBox="1">
            <a:spLocks noGrp="1"/>
          </p:cNvSpPr>
          <p:nvPr>
            <p:ph type="body" idx="3"/>
          </p:nvPr>
        </p:nvSpPr>
        <p:spPr>
          <a:xfrm>
            <a:off x="304801" y="5490628"/>
            <a:ext cx="2214352" cy="982133"/>
          </a:xfrm>
          <a:prstGeom prst="rect">
            <a:avLst/>
          </a:prstGeom>
          <a:noFill/>
          <a:ln>
            <a:noFill/>
          </a:ln>
        </p:spPr>
        <p:txBody>
          <a:bodyPr lIns="91425" tIns="91425" rIns="91425" bIns="91425" anchor="b" anchorCtr="0"/>
          <a:lstStyle>
            <a:lvl1pPr marL="0" marR="0" lvl="0" indent="0" algn="r" rtl="0">
              <a:lnSpc>
                <a:spcPct val="92000"/>
              </a:lnSpc>
              <a:spcBef>
                <a:spcPts val="600"/>
              </a:spcBef>
              <a:spcAft>
                <a:spcPts val="0"/>
              </a:spcAft>
              <a:buClr>
                <a:schemeClr val="accent2"/>
              </a:buClr>
              <a:buFont typeface="Arial"/>
              <a:buNone/>
              <a:defRPr sz="1400" b="0" i="0" u="none" strike="noStrike" cap="none">
                <a:solidFill>
                  <a:srgbClr val="5E5E5E"/>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3_Title Only">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1214437" y="0"/>
            <a:ext cx="7427912" cy="973137"/>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269" name="Shape 269"/>
          <p:cNvSpPr>
            <a:spLocks noGrp="1"/>
          </p:cNvSpPr>
          <p:nvPr>
            <p:ph type="pic" idx="2"/>
          </p:nvPr>
        </p:nvSpPr>
        <p:spPr>
          <a:xfrm>
            <a:off x="1189038" y="1408429"/>
            <a:ext cx="1781175" cy="1369482"/>
          </a:xfrm>
          <a:prstGeom prst="rect">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440"/>
              </a:spcBef>
              <a:spcAft>
                <a:spcPts val="0"/>
              </a:spcAft>
              <a:buClr>
                <a:schemeClr val="accent2"/>
              </a:buClr>
              <a:buFont typeface="Arial"/>
              <a:buNone/>
              <a:defRPr sz="2200" b="0" i="0" u="none" strike="noStrike" cap="none">
                <a:solidFill>
                  <a:schemeClr val="lt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70" name="Shape 270"/>
          <p:cNvSpPr>
            <a:spLocks noGrp="1"/>
          </p:cNvSpPr>
          <p:nvPr>
            <p:ph type="pic" idx="3"/>
          </p:nvPr>
        </p:nvSpPr>
        <p:spPr>
          <a:xfrm>
            <a:off x="3085572" y="1408429"/>
            <a:ext cx="1781175" cy="1369482"/>
          </a:xfrm>
          <a:prstGeom prst="rect">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440"/>
              </a:spcBef>
              <a:spcAft>
                <a:spcPts val="0"/>
              </a:spcAft>
              <a:buClr>
                <a:schemeClr val="accent2"/>
              </a:buClr>
              <a:buFont typeface="Arial"/>
              <a:buNone/>
              <a:defRPr sz="2200" b="0" i="0" u="none" strike="noStrike" cap="none">
                <a:solidFill>
                  <a:schemeClr val="lt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71" name="Shape 271"/>
          <p:cNvSpPr>
            <a:spLocks noGrp="1"/>
          </p:cNvSpPr>
          <p:nvPr>
            <p:ph type="pic" idx="4"/>
          </p:nvPr>
        </p:nvSpPr>
        <p:spPr>
          <a:xfrm>
            <a:off x="4982105" y="1408429"/>
            <a:ext cx="1781175" cy="1369482"/>
          </a:xfrm>
          <a:prstGeom prst="rect">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440"/>
              </a:spcBef>
              <a:spcAft>
                <a:spcPts val="0"/>
              </a:spcAft>
              <a:buClr>
                <a:schemeClr val="accent2"/>
              </a:buClr>
              <a:buFont typeface="Arial"/>
              <a:buNone/>
              <a:defRPr sz="2200" b="0" i="0" u="none" strike="noStrike" cap="none">
                <a:solidFill>
                  <a:schemeClr val="lt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72" name="Shape 272"/>
          <p:cNvSpPr>
            <a:spLocks noGrp="1"/>
          </p:cNvSpPr>
          <p:nvPr>
            <p:ph type="pic" idx="5"/>
          </p:nvPr>
        </p:nvSpPr>
        <p:spPr>
          <a:xfrm>
            <a:off x="6878639" y="1408429"/>
            <a:ext cx="1781175" cy="1369482"/>
          </a:xfrm>
          <a:prstGeom prst="rect">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440"/>
              </a:spcBef>
              <a:spcAft>
                <a:spcPts val="0"/>
              </a:spcAft>
              <a:buClr>
                <a:schemeClr val="accent2"/>
              </a:buClr>
              <a:buFont typeface="Arial"/>
              <a:buNone/>
              <a:defRPr sz="2200" b="0" i="0" u="none" strike="noStrike" cap="none">
                <a:solidFill>
                  <a:schemeClr val="lt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73" name="Shape 273"/>
          <p:cNvSpPr txBox="1">
            <a:spLocks noGrp="1"/>
          </p:cNvSpPr>
          <p:nvPr>
            <p:ph type="body" idx="1"/>
          </p:nvPr>
        </p:nvSpPr>
        <p:spPr>
          <a:xfrm>
            <a:off x="1189038" y="2947671"/>
            <a:ext cx="1781175" cy="2938780"/>
          </a:xfrm>
          <a:prstGeom prst="rect">
            <a:avLst/>
          </a:prstGeom>
          <a:noFill/>
          <a:ln>
            <a:noFill/>
          </a:ln>
        </p:spPr>
        <p:txBody>
          <a:bodyPr lIns="91425" tIns="91425" rIns="91425" bIns="91425" anchor="t" anchorCtr="0"/>
          <a:lstStyle>
            <a:lvl1pPr marL="0" marR="0" lvl="0" indent="0" algn="l" rtl="0">
              <a:lnSpc>
                <a:spcPct val="89000"/>
              </a:lnSpc>
              <a:spcBef>
                <a:spcPts val="600"/>
              </a:spcBef>
              <a:spcAft>
                <a:spcPts val="0"/>
              </a:spcAft>
              <a:buClr>
                <a:schemeClr val="accent2"/>
              </a:buClr>
              <a:buFont typeface="Arial"/>
              <a:buNone/>
              <a:defRPr sz="1600" b="0" i="0" u="none" strike="noStrike" cap="none">
                <a:solidFill>
                  <a:schemeClr val="accent1"/>
                </a:solidFill>
                <a:latin typeface="Helvetica Neue"/>
                <a:ea typeface="Helvetica Neue"/>
                <a:cs typeface="Helvetica Neue"/>
                <a:sym typeface="Helvetica Neue"/>
              </a:defRPr>
            </a:lvl1pPr>
            <a:lvl2pPr marL="0" marR="0" lvl="1" indent="0" algn="l" rtl="0">
              <a:lnSpc>
                <a:spcPct val="89000"/>
              </a:lnSpc>
              <a:spcBef>
                <a:spcPts val="600"/>
              </a:spcBef>
              <a:spcAft>
                <a:spcPts val="0"/>
              </a:spcAft>
              <a:buClr>
                <a:schemeClr val="accent2"/>
              </a:buClr>
              <a:buFont typeface="Arial"/>
              <a:buNone/>
              <a:defRPr sz="1600" b="0" i="0" u="none" strike="noStrike" cap="none">
                <a:solidFill>
                  <a:schemeClr val="lt2"/>
                </a:solidFill>
                <a:latin typeface="Helvetica Neue"/>
                <a:ea typeface="Helvetica Neue"/>
                <a:cs typeface="Helvetica Neue"/>
                <a:sym typeface="Helvetica Neue"/>
              </a:defRPr>
            </a:lvl2pPr>
            <a:lvl3pPr marL="174625" marR="0" lvl="2" indent="-73025" algn="l" rtl="0">
              <a:lnSpc>
                <a:spcPct val="89000"/>
              </a:lnSpc>
              <a:spcBef>
                <a:spcPts val="600"/>
              </a:spcBef>
              <a:spcAft>
                <a:spcPts val="0"/>
              </a:spcAft>
              <a:buClr>
                <a:schemeClr val="accent2"/>
              </a:buClr>
              <a:buSzPct val="100000"/>
              <a:buFont typeface="Arial"/>
              <a:buChar char="•"/>
              <a:defRPr sz="1600" b="0" i="0" u="none" strike="noStrike" cap="none">
                <a:solidFill>
                  <a:schemeClr val="lt2"/>
                </a:solidFill>
                <a:latin typeface="Helvetica Neue"/>
                <a:ea typeface="Helvetica Neue"/>
                <a:cs typeface="Helvetica Neue"/>
                <a:sym typeface="Helvetica Neue"/>
              </a:defRPr>
            </a:lvl3pPr>
            <a:lvl4pPr marL="1031875" marR="0" lvl="3" indent="-219075" algn="l" rtl="0">
              <a:spcBef>
                <a:spcPts val="240"/>
              </a:spcBef>
              <a:spcAft>
                <a:spcPts val="0"/>
              </a:spcAft>
              <a:buClr>
                <a:schemeClr val="accent2"/>
              </a:buClr>
              <a:buSzPct val="100000"/>
              <a:buFont typeface="Arial"/>
              <a:buChar char="–"/>
              <a:defRPr sz="1200" b="0" i="0" u="none" strike="noStrike" cap="none">
                <a:solidFill>
                  <a:schemeClr val="lt2"/>
                </a:solidFill>
                <a:latin typeface="Helvetica Neue"/>
                <a:ea typeface="Helvetica Neue"/>
                <a:cs typeface="Helvetica Neue"/>
                <a:sym typeface="Helvetica Neue"/>
              </a:defRPr>
            </a:lvl4pPr>
            <a:lvl5pPr marL="1314450" marR="0" lvl="4" indent="-209550" algn="l" rtl="0">
              <a:spcBef>
                <a:spcPts val="240"/>
              </a:spcBef>
              <a:spcAft>
                <a:spcPts val="0"/>
              </a:spcAft>
              <a:buClr>
                <a:schemeClr val="accent2"/>
              </a:buClr>
              <a:buSzPct val="100000"/>
              <a:buFont typeface="Arial"/>
              <a:buChar char="»"/>
              <a:defRPr sz="12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74" name="Shape 274"/>
          <p:cNvSpPr txBox="1">
            <a:spLocks noGrp="1"/>
          </p:cNvSpPr>
          <p:nvPr>
            <p:ph type="body" idx="6"/>
          </p:nvPr>
        </p:nvSpPr>
        <p:spPr>
          <a:xfrm>
            <a:off x="3085572" y="2947671"/>
            <a:ext cx="1781175" cy="2938780"/>
          </a:xfrm>
          <a:prstGeom prst="rect">
            <a:avLst/>
          </a:prstGeom>
          <a:noFill/>
          <a:ln>
            <a:noFill/>
          </a:ln>
        </p:spPr>
        <p:txBody>
          <a:bodyPr lIns="91425" tIns="91425" rIns="91425" bIns="91425" anchor="t" anchorCtr="0"/>
          <a:lstStyle>
            <a:lvl1pPr marL="0" marR="0" lvl="0" indent="0" algn="l" rtl="0">
              <a:lnSpc>
                <a:spcPct val="89000"/>
              </a:lnSpc>
              <a:spcBef>
                <a:spcPts val="600"/>
              </a:spcBef>
              <a:spcAft>
                <a:spcPts val="0"/>
              </a:spcAft>
              <a:buClr>
                <a:schemeClr val="accent2"/>
              </a:buClr>
              <a:buFont typeface="Arial"/>
              <a:buNone/>
              <a:defRPr sz="1600" b="0" i="0" u="none" strike="noStrike" cap="none">
                <a:solidFill>
                  <a:schemeClr val="accent1"/>
                </a:solidFill>
                <a:latin typeface="Helvetica Neue"/>
                <a:ea typeface="Helvetica Neue"/>
                <a:cs typeface="Helvetica Neue"/>
                <a:sym typeface="Helvetica Neue"/>
              </a:defRPr>
            </a:lvl1pPr>
            <a:lvl2pPr marL="0" marR="0" lvl="1" indent="0" algn="l" rtl="0">
              <a:lnSpc>
                <a:spcPct val="89000"/>
              </a:lnSpc>
              <a:spcBef>
                <a:spcPts val="600"/>
              </a:spcBef>
              <a:spcAft>
                <a:spcPts val="0"/>
              </a:spcAft>
              <a:buClr>
                <a:schemeClr val="accent2"/>
              </a:buClr>
              <a:buFont typeface="Arial"/>
              <a:buNone/>
              <a:defRPr sz="1600" b="0" i="0" u="none" strike="noStrike" cap="none">
                <a:solidFill>
                  <a:schemeClr val="lt2"/>
                </a:solidFill>
                <a:latin typeface="Helvetica Neue"/>
                <a:ea typeface="Helvetica Neue"/>
                <a:cs typeface="Helvetica Neue"/>
                <a:sym typeface="Helvetica Neue"/>
              </a:defRPr>
            </a:lvl2pPr>
            <a:lvl3pPr marL="174625" marR="0" lvl="2" indent="-73025" algn="l" rtl="0">
              <a:lnSpc>
                <a:spcPct val="89000"/>
              </a:lnSpc>
              <a:spcBef>
                <a:spcPts val="600"/>
              </a:spcBef>
              <a:spcAft>
                <a:spcPts val="0"/>
              </a:spcAft>
              <a:buClr>
                <a:schemeClr val="accent2"/>
              </a:buClr>
              <a:buSzPct val="100000"/>
              <a:buFont typeface="Arial"/>
              <a:buChar char="•"/>
              <a:defRPr sz="1600" b="0" i="0" u="none" strike="noStrike" cap="none">
                <a:solidFill>
                  <a:schemeClr val="lt2"/>
                </a:solidFill>
                <a:latin typeface="Helvetica Neue"/>
                <a:ea typeface="Helvetica Neue"/>
                <a:cs typeface="Helvetica Neue"/>
                <a:sym typeface="Helvetica Neue"/>
              </a:defRPr>
            </a:lvl3pPr>
            <a:lvl4pPr marL="1031875" marR="0" lvl="3" indent="-219075" algn="l" rtl="0">
              <a:spcBef>
                <a:spcPts val="240"/>
              </a:spcBef>
              <a:spcAft>
                <a:spcPts val="0"/>
              </a:spcAft>
              <a:buClr>
                <a:schemeClr val="accent2"/>
              </a:buClr>
              <a:buSzPct val="100000"/>
              <a:buFont typeface="Arial"/>
              <a:buChar char="–"/>
              <a:defRPr sz="1200" b="0" i="0" u="none" strike="noStrike" cap="none">
                <a:solidFill>
                  <a:schemeClr val="lt2"/>
                </a:solidFill>
                <a:latin typeface="Helvetica Neue"/>
                <a:ea typeface="Helvetica Neue"/>
                <a:cs typeface="Helvetica Neue"/>
                <a:sym typeface="Helvetica Neue"/>
              </a:defRPr>
            </a:lvl4pPr>
            <a:lvl5pPr marL="1314450" marR="0" lvl="4" indent="-209550" algn="l" rtl="0">
              <a:spcBef>
                <a:spcPts val="240"/>
              </a:spcBef>
              <a:spcAft>
                <a:spcPts val="0"/>
              </a:spcAft>
              <a:buClr>
                <a:schemeClr val="accent2"/>
              </a:buClr>
              <a:buSzPct val="100000"/>
              <a:buFont typeface="Arial"/>
              <a:buChar char="»"/>
              <a:defRPr sz="12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75" name="Shape 275"/>
          <p:cNvSpPr txBox="1">
            <a:spLocks noGrp="1"/>
          </p:cNvSpPr>
          <p:nvPr>
            <p:ph type="body" idx="7"/>
          </p:nvPr>
        </p:nvSpPr>
        <p:spPr>
          <a:xfrm>
            <a:off x="4982105" y="2947671"/>
            <a:ext cx="1781175" cy="2938780"/>
          </a:xfrm>
          <a:prstGeom prst="rect">
            <a:avLst/>
          </a:prstGeom>
          <a:noFill/>
          <a:ln>
            <a:noFill/>
          </a:ln>
        </p:spPr>
        <p:txBody>
          <a:bodyPr lIns="91425" tIns="91425" rIns="91425" bIns="91425" anchor="t" anchorCtr="0"/>
          <a:lstStyle>
            <a:lvl1pPr marL="0" marR="0" lvl="0" indent="0" algn="l" rtl="0">
              <a:lnSpc>
                <a:spcPct val="89000"/>
              </a:lnSpc>
              <a:spcBef>
                <a:spcPts val="600"/>
              </a:spcBef>
              <a:spcAft>
                <a:spcPts val="0"/>
              </a:spcAft>
              <a:buClr>
                <a:schemeClr val="accent2"/>
              </a:buClr>
              <a:buFont typeface="Arial"/>
              <a:buNone/>
              <a:defRPr sz="1600" b="0" i="0" u="none" strike="noStrike" cap="none">
                <a:solidFill>
                  <a:schemeClr val="accent1"/>
                </a:solidFill>
                <a:latin typeface="Helvetica Neue"/>
                <a:ea typeface="Helvetica Neue"/>
                <a:cs typeface="Helvetica Neue"/>
                <a:sym typeface="Helvetica Neue"/>
              </a:defRPr>
            </a:lvl1pPr>
            <a:lvl2pPr marL="0" marR="0" lvl="1" indent="0" algn="l" rtl="0">
              <a:lnSpc>
                <a:spcPct val="89000"/>
              </a:lnSpc>
              <a:spcBef>
                <a:spcPts val="600"/>
              </a:spcBef>
              <a:spcAft>
                <a:spcPts val="0"/>
              </a:spcAft>
              <a:buClr>
                <a:schemeClr val="accent2"/>
              </a:buClr>
              <a:buFont typeface="Arial"/>
              <a:buNone/>
              <a:defRPr sz="1600" b="0" i="0" u="none" strike="noStrike" cap="none">
                <a:solidFill>
                  <a:schemeClr val="lt2"/>
                </a:solidFill>
                <a:latin typeface="Helvetica Neue"/>
                <a:ea typeface="Helvetica Neue"/>
                <a:cs typeface="Helvetica Neue"/>
                <a:sym typeface="Helvetica Neue"/>
              </a:defRPr>
            </a:lvl2pPr>
            <a:lvl3pPr marL="174625" marR="0" lvl="2" indent="-73025" algn="l" rtl="0">
              <a:lnSpc>
                <a:spcPct val="89000"/>
              </a:lnSpc>
              <a:spcBef>
                <a:spcPts val="600"/>
              </a:spcBef>
              <a:spcAft>
                <a:spcPts val="0"/>
              </a:spcAft>
              <a:buClr>
                <a:schemeClr val="accent2"/>
              </a:buClr>
              <a:buSzPct val="100000"/>
              <a:buFont typeface="Arial"/>
              <a:buChar char="•"/>
              <a:defRPr sz="1600" b="0" i="0" u="none" strike="noStrike" cap="none">
                <a:solidFill>
                  <a:schemeClr val="lt2"/>
                </a:solidFill>
                <a:latin typeface="Helvetica Neue"/>
                <a:ea typeface="Helvetica Neue"/>
                <a:cs typeface="Helvetica Neue"/>
                <a:sym typeface="Helvetica Neue"/>
              </a:defRPr>
            </a:lvl3pPr>
            <a:lvl4pPr marL="1031875" marR="0" lvl="3" indent="-219075" algn="l" rtl="0">
              <a:spcBef>
                <a:spcPts val="240"/>
              </a:spcBef>
              <a:spcAft>
                <a:spcPts val="0"/>
              </a:spcAft>
              <a:buClr>
                <a:schemeClr val="accent2"/>
              </a:buClr>
              <a:buSzPct val="100000"/>
              <a:buFont typeface="Arial"/>
              <a:buChar char="–"/>
              <a:defRPr sz="1200" b="0" i="0" u="none" strike="noStrike" cap="none">
                <a:solidFill>
                  <a:schemeClr val="lt2"/>
                </a:solidFill>
                <a:latin typeface="Helvetica Neue"/>
                <a:ea typeface="Helvetica Neue"/>
                <a:cs typeface="Helvetica Neue"/>
                <a:sym typeface="Helvetica Neue"/>
              </a:defRPr>
            </a:lvl4pPr>
            <a:lvl5pPr marL="1314450" marR="0" lvl="4" indent="-209550" algn="l" rtl="0">
              <a:spcBef>
                <a:spcPts val="240"/>
              </a:spcBef>
              <a:spcAft>
                <a:spcPts val="0"/>
              </a:spcAft>
              <a:buClr>
                <a:schemeClr val="accent2"/>
              </a:buClr>
              <a:buSzPct val="100000"/>
              <a:buFont typeface="Arial"/>
              <a:buChar char="»"/>
              <a:defRPr sz="12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76" name="Shape 276"/>
          <p:cNvSpPr txBox="1">
            <a:spLocks noGrp="1"/>
          </p:cNvSpPr>
          <p:nvPr>
            <p:ph type="body" idx="8"/>
          </p:nvPr>
        </p:nvSpPr>
        <p:spPr>
          <a:xfrm>
            <a:off x="6878639" y="2947671"/>
            <a:ext cx="1781175" cy="2938780"/>
          </a:xfrm>
          <a:prstGeom prst="rect">
            <a:avLst/>
          </a:prstGeom>
          <a:noFill/>
          <a:ln>
            <a:noFill/>
          </a:ln>
        </p:spPr>
        <p:txBody>
          <a:bodyPr lIns="91425" tIns="91425" rIns="91425" bIns="91425" anchor="t" anchorCtr="0"/>
          <a:lstStyle>
            <a:lvl1pPr marL="0" marR="0" lvl="0" indent="0" algn="l" rtl="0">
              <a:lnSpc>
                <a:spcPct val="89000"/>
              </a:lnSpc>
              <a:spcBef>
                <a:spcPts val="600"/>
              </a:spcBef>
              <a:spcAft>
                <a:spcPts val="0"/>
              </a:spcAft>
              <a:buClr>
                <a:schemeClr val="accent2"/>
              </a:buClr>
              <a:buFont typeface="Arial"/>
              <a:buNone/>
              <a:defRPr sz="1600" b="0" i="0" u="none" strike="noStrike" cap="none">
                <a:solidFill>
                  <a:schemeClr val="accent1"/>
                </a:solidFill>
                <a:latin typeface="Helvetica Neue"/>
                <a:ea typeface="Helvetica Neue"/>
                <a:cs typeface="Helvetica Neue"/>
                <a:sym typeface="Helvetica Neue"/>
              </a:defRPr>
            </a:lvl1pPr>
            <a:lvl2pPr marL="0" marR="0" lvl="1" indent="0" algn="l" rtl="0">
              <a:lnSpc>
                <a:spcPct val="89000"/>
              </a:lnSpc>
              <a:spcBef>
                <a:spcPts val="600"/>
              </a:spcBef>
              <a:spcAft>
                <a:spcPts val="0"/>
              </a:spcAft>
              <a:buClr>
                <a:schemeClr val="accent2"/>
              </a:buClr>
              <a:buFont typeface="Arial"/>
              <a:buNone/>
              <a:defRPr sz="1600" b="0" i="0" u="none" strike="noStrike" cap="none">
                <a:solidFill>
                  <a:schemeClr val="lt2"/>
                </a:solidFill>
                <a:latin typeface="Helvetica Neue"/>
                <a:ea typeface="Helvetica Neue"/>
                <a:cs typeface="Helvetica Neue"/>
                <a:sym typeface="Helvetica Neue"/>
              </a:defRPr>
            </a:lvl2pPr>
            <a:lvl3pPr marL="174625" marR="0" lvl="2" indent="-73025" algn="l" rtl="0">
              <a:lnSpc>
                <a:spcPct val="89000"/>
              </a:lnSpc>
              <a:spcBef>
                <a:spcPts val="600"/>
              </a:spcBef>
              <a:spcAft>
                <a:spcPts val="0"/>
              </a:spcAft>
              <a:buClr>
                <a:schemeClr val="accent2"/>
              </a:buClr>
              <a:buSzPct val="100000"/>
              <a:buFont typeface="Arial"/>
              <a:buChar char="•"/>
              <a:defRPr sz="1600" b="0" i="0" u="none" strike="noStrike" cap="none">
                <a:solidFill>
                  <a:schemeClr val="lt2"/>
                </a:solidFill>
                <a:latin typeface="Helvetica Neue"/>
                <a:ea typeface="Helvetica Neue"/>
                <a:cs typeface="Helvetica Neue"/>
                <a:sym typeface="Helvetica Neue"/>
              </a:defRPr>
            </a:lvl3pPr>
            <a:lvl4pPr marL="1031875" marR="0" lvl="3" indent="-219075" algn="l" rtl="0">
              <a:spcBef>
                <a:spcPts val="240"/>
              </a:spcBef>
              <a:spcAft>
                <a:spcPts val="0"/>
              </a:spcAft>
              <a:buClr>
                <a:schemeClr val="accent2"/>
              </a:buClr>
              <a:buSzPct val="100000"/>
              <a:buFont typeface="Arial"/>
              <a:buChar char="–"/>
              <a:defRPr sz="1200" b="0" i="0" u="none" strike="noStrike" cap="none">
                <a:solidFill>
                  <a:schemeClr val="lt2"/>
                </a:solidFill>
                <a:latin typeface="Helvetica Neue"/>
                <a:ea typeface="Helvetica Neue"/>
                <a:cs typeface="Helvetica Neue"/>
                <a:sym typeface="Helvetica Neue"/>
              </a:defRPr>
            </a:lvl4pPr>
            <a:lvl5pPr marL="1314450" marR="0" lvl="4" indent="-209550" algn="l" rtl="0">
              <a:spcBef>
                <a:spcPts val="240"/>
              </a:spcBef>
              <a:spcAft>
                <a:spcPts val="0"/>
              </a:spcAft>
              <a:buClr>
                <a:schemeClr val="accent2"/>
              </a:buClr>
              <a:buSzPct val="100000"/>
              <a:buFont typeface="Arial"/>
              <a:buChar char="»"/>
              <a:defRPr sz="12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77" name="Shape 277"/>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4_Title Only">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1214437" y="0"/>
            <a:ext cx="7427912" cy="973137"/>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chemeClr val="l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280" name="Shape 280"/>
          <p:cNvSpPr>
            <a:spLocks noGrp="1"/>
          </p:cNvSpPr>
          <p:nvPr>
            <p:ph type="pic" idx="2"/>
          </p:nvPr>
        </p:nvSpPr>
        <p:spPr>
          <a:xfrm>
            <a:off x="1189038" y="1408429"/>
            <a:ext cx="1781175" cy="1369482"/>
          </a:xfrm>
          <a:prstGeom prst="rect">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440"/>
              </a:spcBef>
              <a:spcAft>
                <a:spcPts val="0"/>
              </a:spcAft>
              <a:buClr>
                <a:schemeClr val="accent2"/>
              </a:buClr>
              <a:buFont typeface="Arial"/>
              <a:buNone/>
              <a:defRPr sz="2200" b="0" i="0" u="none" strike="noStrike" cap="none">
                <a:solidFill>
                  <a:schemeClr val="lt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81" name="Shape 281"/>
          <p:cNvSpPr>
            <a:spLocks noGrp="1"/>
          </p:cNvSpPr>
          <p:nvPr>
            <p:ph type="pic" idx="3"/>
          </p:nvPr>
        </p:nvSpPr>
        <p:spPr>
          <a:xfrm>
            <a:off x="3085572" y="1408429"/>
            <a:ext cx="1781175" cy="1369482"/>
          </a:xfrm>
          <a:prstGeom prst="rect">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440"/>
              </a:spcBef>
              <a:spcAft>
                <a:spcPts val="0"/>
              </a:spcAft>
              <a:buClr>
                <a:schemeClr val="accent2"/>
              </a:buClr>
              <a:buFont typeface="Arial"/>
              <a:buNone/>
              <a:defRPr sz="2200" b="0" i="0" u="none" strike="noStrike" cap="none">
                <a:solidFill>
                  <a:schemeClr val="lt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82" name="Shape 282"/>
          <p:cNvSpPr>
            <a:spLocks noGrp="1"/>
          </p:cNvSpPr>
          <p:nvPr>
            <p:ph type="pic" idx="4"/>
          </p:nvPr>
        </p:nvSpPr>
        <p:spPr>
          <a:xfrm>
            <a:off x="4982105" y="1408429"/>
            <a:ext cx="1781175" cy="1369482"/>
          </a:xfrm>
          <a:prstGeom prst="rect">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440"/>
              </a:spcBef>
              <a:spcAft>
                <a:spcPts val="0"/>
              </a:spcAft>
              <a:buClr>
                <a:schemeClr val="accent2"/>
              </a:buClr>
              <a:buFont typeface="Arial"/>
              <a:buNone/>
              <a:defRPr sz="2200" b="0" i="0" u="none" strike="noStrike" cap="none">
                <a:solidFill>
                  <a:schemeClr val="lt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83" name="Shape 283"/>
          <p:cNvSpPr>
            <a:spLocks noGrp="1"/>
          </p:cNvSpPr>
          <p:nvPr>
            <p:ph type="pic" idx="5"/>
          </p:nvPr>
        </p:nvSpPr>
        <p:spPr>
          <a:xfrm>
            <a:off x="6878639" y="1408429"/>
            <a:ext cx="1781175" cy="1369482"/>
          </a:xfrm>
          <a:prstGeom prst="rect">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440"/>
              </a:spcBef>
              <a:spcAft>
                <a:spcPts val="0"/>
              </a:spcAft>
              <a:buClr>
                <a:schemeClr val="accent2"/>
              </a:buClr>
              <a:buFont typeface="Arial"/>
              <a:buNone/>
              <a:defRPr sz="2200" b="0" i="0" u="none" strike="noStrike" cap="none">
                <a:solidFill>
                  <a:schemeClr val="lt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84" name="Shape 284"/>
          <p:cNvSpPr txBox="1">
            <a:spLocks noGrp="1"/>
          </p:cNvSpPr>
          <p:nvPr>
            <p:ph type="body" idx="1"/>
          </p:nvPr>
        </p:nvSpPr>
        <p:spPr>
          <a:xfrm>
            <a:off x="1189038" y="2947671"/>
            <a:ext cx="1781175" cy="2938780"/>
          </a:xfrm>
          <a:prstGeom prst="rect">
            <a:avLst/>
          </a:prstGeom>
          <a:noFill/>
          <a:ln>
            <a:noFill/>
          </a:ln>
        </p:spPr>
        <p:txBody>
          <a:bodyPr lIns="91425" tIns="91425" rIns="91425" bIns="91425" anchor="t" anchorCtr="0"/>
          <a:lstStyle>
            <a:lvl1pPr marL="0" marR="0" lvl="0" indent="0" algn="l" rtl="0">
              <a:lnSpc>
                <a:spcPct val="89000"/>
              </a:lnSpc>
              <a:spcBef>
                <a:spcPts val="600"/>
              </a:spcBef>
              <a:spcAft>
                <a:spcPts val="0"/>
              </a:spcAft>
              <a:buClr>
                <a:schemeClr val="accent2"/>
              </a:buClr>
              <a:buFont typeface="Arial"/>
              <a:buNone/>
              <a:defRPr sz="1600" b="0" i="0" u="none" strike="noStrike" cap="none">
                <a:solidFill>
                  <a:schemeClr val="lt1"/>
                </a:solidFill>
                <a:latin typeface="Helvetica Neue"/>
                <a:ea typeface="Helvetica Neue"/>
                <a:cs typeface="Helvetica Neue"/>
                <a:sym typeface="Helvetica Neue"/>
              </a:defRPr>
            </a:lvl1pPr>
            <a:lvl2pPr marL="0" marR="0" lvl="1" indent="0" algn="l" rtl="0">
              <a:lnSpc>
                <a:spcPct val="89000"/>
              </a:lnSpc>
              <a:spcBef>
                <a:spcPts val="600"/>
              </a:spcBef>
              <a:spcAft>
                <a:spcPts val="0"/>
              </a:spcAft>
              <a:buClr>
                <a:schemeClr val="accent2"/>
              </a:buClr>
              <a:buFont typeface="Arial"/>
              <a:buNone/>
              <a:defRPr sz="1600" b="0" i="0" u="none" strike="noStrike" cap="none">
                <a:solidFill>
                  <a:schemeClr val="lt1"/>
                </a:solidFill>
                <a:latin typeface="Helvetica Neue"/>
                <a:ea typeface="Helvetica Neue"/>
                <a:cs typeface="Helvetica Neue"/>
                <a:sym typeface="Helvetica Neue"/>
              </a:defRPr>
            </a:lvl2pPr>
            <a:lvl3pPr marL="174625" marR="0" lvl="2" indent="-73025" algn="l" rtl="0">
              <a:lnSpc>
                <a:spcPct val="89000"/>
              </a:lnSpc>
              <a:spcBef>
                <a:spcPts val="600"/>
              </a:spcBef>
              <a:spcAft>
                <a:spcPts val="0"/>
              </a:spcAft>
              <a:buClr>
                <a:schemeClr val="lt1"/>
              </a:buClr>
              <a:buSzPct val="100000"/>
              <a:buFont typeface="Arial"/>
              <a:buChar char="•"/>
              <a:defRPr sz="1600" b="0" i="0" u="none" strike="noStrike" cap="none">
                <a:solidFill>
                  <a:schemeClr val="lt1"/>
                </a:solidFill>
                <a:latin typeface="Helvetica Neue"/>
                <a:ea typeface="Helvetica Neue"/>
                <a:cs typeface="Helvetica Neue"/>
                <a:sym typeface="Helvetica Neue"/>
              </a:defRPr>
            </a:lvl3pPr>
            <a:lvl4pPr marL="1031875" marR="0" lvl="3" indent="-219075" algn="l" rtl="0">
              <a:spcBef>
                <a:spcPts val="240"/>
              </a:spcBef>
              <a:spcAft>
                <a:spcPts val="0"/>
              </a:spcAft>
              <a:buClr>
                <a:schemeClr val="accent2"/>
              </a:buClr>
              <a:buSzPct val="100000"/>
              <a:buFont typeface="Arial"/>
              <a:buChar char="–"/>
              <a:defRPr sz="1200" b="0" i="0" u="none" strike="noStrike" cap="none">
                <a:solidFill>
                  <a:schemeClr val="lt2"/>
                </a:solidFill>
                <a:latin typeface="Helvetica Neue"/>
                <a:ea typeface="Helvetica Neue"/>
                <a:cs typeface="Helvetica Neue"/>
                <a:sym typeface="Helvetica Neue"/>
              </a:defRPr>
            </a:lvl4pPr>
            <a:lvl5pPr marL="1314450" marR="0" lvl="4" indent="-209550" algn="l" rtl="0">
              <a:spcBef>
                <a:spcPts val="240"/>
              </a:spcBef>
              <a:spcAft>
                <a:spcPts val="0"/>
              </a:spcAft>
              <a:buClr>
                <a:schemeClr val="accent2"/>
              </a:buClr>
              <a:buSzPct val="100000"/>
              <a:buFont typeface="Arial"/>
              <a:buChar char="»"/>
              <a:defRPr sz="12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85" name="Shape 285"/>
          <p:cNvSpPr txBox="1">
            <a:spLocks noGrp="1"/>
          </p:cNvSpPr>
          <p:nvPr>
            <p:ph type="body" idx="6"/>
          </p:nvPr>
        </p:nvSpPr>
        <p:spPr>
          <a:xfrm>
            <a:off x="3085572" y="2947671"/>
            <a:ext cx="1781175" cy="2938780"/>
          </a:xfrm>
          <a:prstGeom prst="rect">
            <a:avLst/>
          </a:prstGeom>
          <a:noFill/>
          <a:ln>
            <a:noFill/>
          </a:ln>
        </p:spPr>
        <p:txBody>
          <a:bodyPr lIns="91425" tIns="91425" rIns="91425" bIns="91425" anchor="t" anchorCtr="0"/>
          <a:lstStyle>
            <a:lvl1pPr marL="0" marR="0" lvl="0" indent="0" algn="l" rtl="0">
              <a:lnSpc>
                <a:spcPct val="89000"/>
              </a:lnSpc>
              <a:spcBef>
                <a:spcPts val="600"/>
              </a:spcBef>
              <a:spcAft>
                <a:spcPts val="0"/>
              </a:spcAft>
              <a:buClr>
                <a:schemeClr val="accent2"/>
              </a:buClr>
              <a:buFont typeface="Arial"/>
              <a:buNone/>
              <a:defRPr sz="1600" b="0" i="0" u="none" strike="noStrike" cap="none">
                <a:solidFill>
                  <a:schemeClr val="lt1"/>
                </a:solidFill>
                <a:latin typeface="Helvetica Neue"/>
                <a:ea typeface="Helvetica Neue"/>
                <a:cs typeface="Helvetica Neue"/>
                <a:sym typeface="Helvetica Neue"/>
              </a:defRPr>
            </a:lvl1pPr>
            <a:lvl2pPr marL="0" marR="0" lvl="1" indent="0" algn="l" rtl="0">
              <a:lnSpc>
                <a:spcPct val="89000"/>
              </a:lnSpc>
              <a:spcBef>
                <a:spcPts val="600"/>
              </a:spcBef>
              <a:spcAft>
                <a:spcPts val="0"/>
              </a:spcAft>
              <a:buClr>
                <a:schemeClr val="accent2"/>
              </a:buClr>
              <a:buFont typeface="Arial"/>
              <a:buNone/>
              <a:defRPr sz="1600" b="0" i="0" u="none" strike="noStrike" cap="none">
                <a:solidFill>
                  <a:schemeClr val="lt1"/>
                </a:solidFill>
                <a:latin typeface="Helvetica Neue"/>
                <a:ea typeface="Helvetica Neue"/>
                <a:cs typeface="Helvetica Neue"/>
                <a:sym typeface="Helvetica Neue"/>
              </a:defRPr>
            </a:lvl2pPr>
            <a:lvl3pPr marL="174625" marR="0" lvl="2" indent="-73025" algn="l" rtl="0">
              <a:lnSpc>
                <a:spcPct val="89000"/>
              </a:lnSpc>
              <a:spcBef>
                <a:spcPts val="600"/>
              </a:spcBef>
              <a:spcAft>
                <a:spcPts val="0"/>
              </a:spcAft>
              <a:buClr>
                <a:schemeClr val="lt1"/>
              </a:buClr>
              <a:buSzPct val="100000"/>
              <a:buFont typeface="Arial"/>
              <a:buChar char="•"/>
              <a:defRPr sz="1600" b="0" i="0" u="none" strike="noStrike" cap="none">
                <a:solidFill>
                  <a:schemeClr val="lt1"/>
                </a:solidFill>
                <a:latin typeface="Helvetica Neue"/>
                <a:ea typeface="Helvetica Neue"/>
                <a:cs typeface="Helvetica Neue"/>
                <a:sym typeface="Helvetica Neue"/>
              </a:defRPr>
            </a:lvl3pPr>
            <a:lvl4pPr marL="1031875" marR="0" lvl="3" indent="-219075" algn="l" rtl="0">
              <a:spcBef>
                <a:spcPts val="240"/>
              </a:spcBef>
              <a:spcAft>
                <a:spcPts val="0"/>
              </a:spcAft>
              <a:buClr>
                <a:schemeClr val="accent2"/>
              </a:buClr>
              <a:buSzPct val="100000"/>
              <a:buFont typeface="Arial"/>
              <a:buChar char="–"/>
              <a:defRPr sz="1200" b="0" i="0" u="none" strike="noStrike" cap="none">
                <a:solidFill>
                  <a:schemeClr val="lt2"/>
                </a:solidFill>
                <a:latin typeface="Helvetica Neue"/>
                <a:ea typeface="Helvetica Neue"/>
                <a:cs typeface="Helvetica Neue"/>
                <a:sym typeface="Helvetica Neue"/>
              </a:defRPr>
            </a:lvl4pPr>
            <a:lvl5pPr marL="1314450" marR="0" lvl="4" indent="-209550" algn="l" rtl="0">
              <a:spcBef>
                <a:spcPts val="240"/>
              </a:spcBef>
              <a:spcAft>
                <a:spcPts val="0"/>
              </a:spcAft>
              <a:buClr>
                <a:schemeClr val="accent2"/>
              </a:buClr>
              <a:buSzPct val="100000"/>
              <a:buFont typeface="Arial"/>
              <a:buChar char="»"/>
              <a:defRPr sz="12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86" name="Shape 286"/>
          <p:cNvSpPr txBox="1">
            <a:spLocks noGrp="1"/>
          </p:cNvSpPr>
          <p:nvPr>
            <p:ph type="body" idx="7"/>
          </p:nvPr>
        </p:nvSpPr>
        <p:spPr>
          <a:xfrm>
            <a:off x="4982105" y="2947671"/>
            <a:ext cx="1781175" cy="2938780"/>
          </a:xfrm>
          <a:prstGeom prst="rect">
            <a:avLst/>
          </a:prstGeom>
          <a:noFill/>
          <a:ln>
            <a:noFill/>
          </a:ln>
        </p:spPr>
        <p:txBody>
          <a:bodyPr lIns="91425" tIns="91425" rIns="91425" bIns="91425" anchor="t" anchorCtr="0"/>
          <a:lstStyle>
            <a:lvl1pPr marL="0" marR="0" lvl="0" indent="0" algn="l" rtl="0">
              <a:lnSpc>
                <a:spcPct val="89000"/>
              </a:lnSpc>
              <a:spcBef>
                <a:spcPts val="600"/>
              </a:spcBef>
              <a:spcAft>
                <a:spcPts val="0"/>
              </a:spcAft>
              <a:buClr>
                <a:schemeClr val="accent2"/>
              </a:buClr>
              <a:buFont typeface="Arial"/>
              <a:buNone/>
              <a:defRPr sz="1600" b="0" i="0" u="none" strike="noStrike" cap="none">
                <a:solidFill>
                  <a:schemeClr val="lt1"/>
                </a:solidFill>
                <a:latin typeface="Helvetica Neue"/>
                <a:ea typeface="Helvetica Neue"/>
                <a:cs typeface="Helvetica Neue"/>
                <a:sym typeface="Helvetica Neue"/>
              </a:defRPr>
            </a:lvl1pPr>
            <a:lvl2pPr marL="0" marR="0" lvl="1" indent="0" algn="l" rtl="0">
              <a:lnSpc>
                <a:spcPct val="89000"/>
              </a:lnSpc>
              <a:spcBef>
                <a:spcPts val="600"/>
              </a:spcBef>
              <a:spcAft>
                <a:spcPts val="0"/>
              </a:spcAft>
              <a:buClr>
                <a:schemeClr val="accent2"/>
              </a:buClr>
              <a:buFont typeface="Arial"/>
              <a:buNone/>
              <a:defRPr sz="1600" b="0" i="0" u="none" strike="noStrike" cap="none">
                <a:solidFill>
                  <a:schemeClr val="lt1"/>
                </a:solidFill>
                <a:latin typeface="Helvetica Neue"/>
                <a:ea typeface="Helvetica Neue"/>
                <a:cs typeface="Helvetica Neue"/>
                <a:sym typeface="Helvetica Neue"/>
              </a:defRPr>
            </a:lvl2pPr>
            <a:lvl3pPr marL="174625" marR="0" lvl="2" indent="-73025" algn="l" rtl="0">
              <a:lnSpc>
                <a:spcPct val="89000"/>
              </a:lnSpc>
              <a:spcBef>
                <a:spcPts val="600"/>
              </a:spcBef>
              <a:spcAft>
                <a:spcPts val="0"/>
              </a:spcAft>
              <a:buClr>
                <a:schemeClr val="lt1"/>
              </a:buClr>
              <a:buSzPct val="100000"/>
              <a:buFont typeface="Arial"/>
              <a:buChar char="•"/>
              <a:defRPr sz="1600" b="0" i="0" u="none" strike="noStrike" cap="none">
                <a:solidFill>
                  <a:schemeClr val="lt1"/>
                </a:solidFill>
                <a:latin typeface="Helvetica Neue"/>
                <a:ea typeface="Helvetica Neue"/>
                <a:cs typeface="Helvetica Neue"/>
                <a:sym typeface="Helvetica Neue"/>
              </a:defRPr>
            </a:lvl3pPr>
            <a:lvl4pPr marL="1031875" marR="0" lvl="3" indent="-219075" algn="l" rtl="0">
              <a:spcBef>
                <a:spcPts val="240"/>
              </a:spcBef>
              <a:spcAft>
                <a:spcPts val="0"/>
              </a:spcAft>
              <a:buClr>
                <a:schemeClr val="accent2"/>
              </a:buClr>
              <a:buSzPct val="100000"/>
              <a:buFont typeface="Arial"/>
              <a:buChar char="–"/>
              <a:defRPr sz="1200" b="0" i="0" u="none" strike="noStrike" cap="none">
                <a:solidFill>
                  <a:schemeClr val="lt2"/>
                </a:solidFill>
                <a:latin typeface="Helvetica Neue"/>
                <a:ea typeface="Helvetica Neue"/>
                <a:cs typeface="Helvetica Neue"/>
                <a:sym typeface="Helvetica Neue"/>
              </a:defRPr>
            </a:lvl4pPr>
            <a:lvl5pPr marL="1314450" marR="0" lvl="4" indent="-209550" algn="l" rtl="0">
              <a:spcBef>
                <a:spcPts val="240"/>
              </a:spcBef>
              <a:spcAft>
                <a:spcPts val="0"/>
              </a:spcAft>
              <a:buClr>
                <a:schemeClr val="accent2"/>
              </a:buClr>
              <a:buSzPct val="100000"/>
              <a:buFont typeface="Arial"/>
              <a:buChar char="»"/>
              <a:defRPr sz="12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87" name="Shape 287"/>
          <p:cNvSpPr txBox="1">
            <a:spLocks noGrp="1"/>
          </p:cNvSpPr>
          <p:nvPr>
            <p:ph type="body" idx="8"/>
          </p:nvPr>
        </p:nvSpPr>
        <p:spPr>
          <a:xfrm>
            <a:off x="6878639" y="2947671"/>
            <a:ext cx="1781175" cy="2938780"/>
          </a:xfrm>
          <a:prstGeom prst="rect">
            <a:avLst/>
          </a:prstGeom>
          <a:noFill/>
          <a:ln>
            <a:noFill/>
          </a:ln>
        </p:spPr>
        <p:txBody>
          <a:bodyPr lIns="91425" tIns="91425" rIns="91425" bIns="91425" anchor="t" anchorCtr="0"/>
          <a:lstStyle>
            <a:lvl1pPr marL="0" marR="0" lvl="0" indent="0" algn="l" rtl="0">
              <a:lnSpc>
                <a:spcPct val="89000"/>
              </a:lnSpc>
              <a:spcBef>
                <a:spcPts val="600"/>
              </a:spcBef>
              <a:spcAft>
                <a:spcPts val="0"/>
              </a:spcAft>
              <a:buClr>
                <a:schemeClr val="accent2"/>
              </a:buClr>
              <a:buFont typeface="Arial"/>
              <a:buNone/>
              <a:defRPr sz="1600" b="0" i="0" u="none" strike="noStrike" cap="none">
                <a:solidFill>
                  <a:schemeClr val="lt1"/>
                </a:solidFill>
                <a:latin typeface="Helvetica Neue"/>
                <a:ea typeface="Helvetica Neue"/>
                <a:cs typeface="Helvetica Neue"/>
                <a:sym typeface="Helvetica Neue"/>
              </a:defRPr>
            </a:lvl1pPr>
            <a:lvl2pPr marL="0" marR="0" lvl="1" indent="0" algn="l" rtl="0">
              <a:lnSpc>
                <a:spcPct val="89000"/>
              </a:lnSpc>
              <a:spcBef>
                <a:spcPts val="600"/>
              </a:spcBef>
              <a:spcAft>
                <a:spcPts val="0"/>
              </a:spcAft>
              <a:buClr>
                <a:schemeClr val="accent2"/>
              </a:buClr>
              <a:buFont typeface="Arial"/>
              <a:buNone/>
              <a:defRPr sz="1600" b="0" i="0" u="none" strike="noStrike" cap="none">
                <a:solidFill>
                  <a:schemeClr val="lt1"/>
                </a:solidFill>
                <a:latin typeface="Helvetica Neue"/>
                <a:ea typeface="Helvetica Neue"/>
                <a:cs typeface="Helvetica Neue"/>
                <a:sym typeface="Helvetica Neue"/>
              </a:defRPr>
            </a:lvl2pPr>
            <a:lvl3pPr marL="174625" marR="0" lvl="2" indent="-73025" algn="l" rtl="0">
              <a:lnSpc>
                <a:spcPct val="89000"/>
              </a:lnSpc>
              <a:spcBef>
                <a:spcPts val="600"/>
              </a:spcBef>
              <a:spcAft>
                <a:spcPts val="0"/>
              </a:spcAft>
              <a:buClr>
                <a:schemeClr val="lt1"/>
              </a:buClr>
              <a:buSzPct val="100000"/>
              <a:buFont typeface="Arial"/>
              <a:buChar char="•"/>
              <a:defRPr sz="1600" b="0" i="0" u="none" strike="noStrike" cap="none">
                <a:solidFill>
                  <a:schemeClr val="lt1"/>
                </a:solidFill>
                <a:latin typeface="Helvetica Neue"/>
                <a:ea typeface="Helvetica Neue"/>
                <a:cs typeface="Helvetica Neue"/>
                <a:sym typeface="Helvetica Neue"/>
              </a:defRPr>
            </a:lvl3pPr>
            <a:lvl4pPr marL="1031875" marR="0" lvl="3" indent="-219075" algn="l" rtl="0">
              <a:spcBef>
                <a:spcPts val="240"/>
              </a:spcBef>
              <a:spcAft>
                <a:spcPts val="0"/>
              </a:spcAft>
              <a:buClr>
                <a:schemeClr val="accent2"/>
              </a:buClr>
              <a:buSzPct val="100000"/>
              <a:buFont typeface="Arial"/>
              <a:buChar char="–"/>
              <a:defRPr sz="1200" b="0" i="0" u="none" strike="noStrike" cap="none">
                <a:solidFill>
                  <a:schemeClr val="lt2"/>
                </a:solidFill>
                <a:latin typeface="Helvetica Neue"/>
                <a:ea typeface="Helvetica Neue"/>
                <a:cs typeface="Helvetica Neue"/>
                <a:sym typeface="Helvetica Neue"/>
              </a:defRPr>
            </a:lvl4pPr>
            <a:lvl5pPr marL="1314450" marR="0" lvl="4" indent="-209550" algn="l" rtl="0">
              <a:spcBef>
                <a:spcPts val="240"/>
              </a:spcBef>
              <a:spcAft>
                <a:spcPts val="0"/>
              </a:spcAft>
              <a:buClr>
                <a:schemeClr val="accent2"/>
              </a:buClr>
              <a:buSzPct val="100000"/>
              <a:buFont typeface="Arial"/>
              <a:buChar char="»"/>
              <a:defRPr sz="12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88" name="Shape 288"/>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6_Title Slide">
    <p:spTree>
      <p:nvGrpSpPr>
        <p:cNvPr id="1" name="Shape 289"/>
        <p:cNvGrpSpPr/>
        <p:nvPr/>
      </p:nvGrpSpPr>
      <p:grpSpPr>
        <a:xfrm>
          <a:off x="0" y="0"/>
          <a:ext cx="0" cy="0"/>
          <a:chOff x="0" y="0"/>
          <a:chExt cx="0" cy="0"/>
        </a:xfrm>
      </p:grpSpPr>
      <p:sp>
        <p:nvSpPr>
          <p:cNvPr id="290" name="Shape 290"/>
          <p:cNvSpPr/>
          <p:nvPr/>
        </p:nvSpPr>
        <p:spPr>
          <a:xfrm>
            <a:off x="260350" y="0"/>
            <a:ext cx="2254250" cy="4359274"/>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Helvetica Neue"/>
              <a:ea typeface="Helvetica Neue"/>
              <a:cs typeface="Helvetica Neue"/>
              <a:sym typeface="Helvetica Neue"/>
            </a:endParaRPr>
          </a:p>
        </p:txBody>
      </p:sp>
      <p:pic>
        <p:nvPicPr>
          <p:cNvPr id="291" name="Shape 291"/>
          <p:cNvPicPr preferRelativeResize="0"/>
          <p:nvPr/>
        </p:nvPicPr>
        <p:blipFill rotWithShape="1">
          <a:blip r:embed="rId2">
            <a:alphaModFix/>
          </a:blip>
          <a:srcRect/>
          <a:stretch/>
        </p:blipFill>
        <p:spPr>
          <a:xfrm>
            <a:off x="492125" y="2833688"/>
            <a:ext cx="1838325" cy="568324"/>
          </a:xfrm>
          <a:prstGeom prst="rect">
            <a:avLst/>
          </a:prstGeom>
          <a:noFill/>
          <a:ln>
            <a:noFill/>
          </a:ln>
        </p:spPr>
      </p:pic>
      <p:sp>
        <p:nvSpPr>
          <p:cNvPr id="292" name="Shape 292"/>
          <p:cNvSpPr txBox="1">
            <a:spLocks noGrp="1"/>
          </p:cNvSpPr>
          <p:nvPr>
            <p:ph type="ctrTitle"/>
          </p:nvPr>
        </p:nvSpPr>
        <p:spPr>
          <a:xfrm>
            <a:off x="3105950" y="2093950"/>
            <a:ext cx="5483013" cy="1024190"/>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293" name="Shape 293"/>
          <p:cNvSpPr txBox="1">
            <a:spLocks noGrp="1"/>
          </p:cNvSpPr>
          <p:nvPr>
            <p:ph type="subTitle" idx="1"/>
          </p:nvPr>
        </p:nvSpPr>
        <p:spPr>
          <a:xfrm>
            <a:off x="3105950" y="3173333"/>
            <a:ext cx="5483013" cy="840494"/>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chemeClr val="accent2"/>
              </a:buClr>
              <a:buFont typeface="Arial"/>
              <a:buNone/>
              <a:defRPr sz="2000" b="0" i="0" u="none" strike="noStrike" cap="none">
                <a:solidFill>
                  <a:schemeClr val="lt2"/>
                </a:solidFill>
                <a:latin typeface="Helvetica Neue"/>
                <a:ea typeface="Helvetica Neue"/>
                <a:cs typeface="Helvetica Neue"/>
                <a:sym typeface="Helvetica Neue"/>
              </a:defRPr>
            </a:lvl1pPr>
            <a:lvl2pPr marL="457200" marR="0" lvl="1" indent="0" algn="ctr" rtl="0">
              <a:spcBef>
                <a:spcPts val="360"/>
              </a:spcBef>
              <a:spcAft>
                <a:spcPts val="0"/>
              </a:spcAft>
              <a:buClr>
                <a:schemeClr val="accent2"/>
              </a:buClr>
              <a:buFont typeface="Arial"/>
              <a:buNone/>
              <a:defRPr sz="1800" b="0" i="0" u="none" strike="noStrike" cap="none">
                <a:solidFill>
                  <a:srgbClr val="8B8B8B"/>
                </a:solidFill>
                <a:latin typeface="Helvetica Neue"/>
                <a:ea typeface="Helvetica Neue"/>
                <a:cs typeface="Helvetica Neue"/>
                <a:sym typeface="Helvetica Neue"/>
              </a:defRPr>
            </a:lvl2pPr>
            <a:lvl3pPr marL="914400" marR="0" lvl="2" indent="0" algn="ctr" rtl="0">
              <a:spcBef>
                <a:spcPts val="360"/>
              </a:spcBef>
              <a:spcAft>
                <a:spcPts val="0"/>
              </a:spcAft>
              <a:buClr>
                <a:schemeClr val="accent2"/>
              </a:buClr>
              <a:buFont typeface="Arial"/>
              <a:buNone/>
              <a:defRPr sz="1800" b="0" i="0" u="none" strike="noStrike" cap="none">
                <a:solidFill>
                  <a:srgbClr val="8B8B8B"/>
                </a:solidFill>
                <a:latin typeface="Helvetica Neue"/>
                <a:ea typeface="Helvetica Neue"/>
                <a:cs typeface="Helvetica Neue"/>
                <a:sym typeface="Helvetica Neue"/>
              </a:defRPr>
            </a:lvl3pPr>
            <a:lvl4pPr marL="1371600" marR="0" lvl="3" indent="0" algn="ctr" rtl="0">
              <a:spcBef>
                <a:spcPts val="360"/>
              </a:spcBef>
              <a:spcAft>
                <a:spcPts val="0"/>
              </a:spcAft>
              <a:buClr>
                <a:schemeClr val="accent2"/>
              </a:buClr>
              <a:buFont typeface="Arial"/>
              <a:buNone/>
              <a:defRPr sz="1800" b="0" i="0" u="none" strike="noStrike" cap="none">
                <a:solidFill>
                  <a:srgbClr val="8B8B8B"/>
                </a:solidFill>
                <a:latin typeface="Helvetica Neue"/>
                <a:ea typeface="Helvetica Neue"/>
                <a:cs typeface="Helvetica Neue"/>
                <a:sym typeface="Helvetica Neue"/>
              </a:defRPr>
            </a:lvl4pPr>
            <a:lvl5pPr marL="1828800" marR="0" lvl="4" indent="0" algn="ctr" rtl="0">
              <a:spcBef>
                <a:spcPts val="360"/>
              </a:spcBef>
              <a:spcAft>
                <a:spcPts val="0"/>
              </a:spcAft>
              <a:buClr>
                <a:schemeClr val="accent2"/>
              </a:buClr>
              <a:buFont typeface="Arial"/>
              <a:buNone/>
              <a:defRPr sz="1800" b="0" i="0" u="none" strike="noStrike" cap="none">
                <a:solidFill>
                  <a:srgbClr val="8B8B8B"/>
                </a:solidFill>
                <a:latin typeface="Helvetica Neue"/>
                <a:ea typeface="Helvetica Neue"/>
                <a:cs typeface="Helvetica Neue"/>
                <a:sym typeface="Helvetica Neue"/>
              </a:defRPr>
            </a:lvl5pPr>
            <a:lvl6pPr marL="2286000" marR="0" lvl="5" indent="0" algn="ctr" rtl="0">
              <a:spcBef>
                <a:spcPts val="400"/>
              </a:spcBef>
              <a:buClr>
                <a:srgbClr val="8B8B8B"/>
              </a:buClr>
              <a:buFont typeface="Arial"/>
              <a:buNone/>
              <a:defRPr sz="2000" b="0" i="0" u="none" strike="noStrike" cap="none">
                <a:solidFill>
                  <a:srgbClr val="8B8B8B"/>
                </a:solidFill>
                <a:latin typeface="Helvetica Neue"/>
                <a:ea typeface="Helvetica Neue"/>
                <a:cs typeface="Helvetica Neue"/>
                <a:sym typeface="Helvetica Neue"/>
              </a:defRPr>
            </a:lvl6pPr>
            <a:lvl7pPr marL="2743200" marR="0" lvl="6" indent="0" algn="ctr" rtl="0">
              <a:spcBef>
                <a:spcPts val="400"/>
              </a:spcBef>
              <a:buClr>
                <a:srgbClr val="8B8B8B"/>
              </a:buClr>
              <a:buFont typeface="Arial"/>
              <a:buNone/>
              <a:defRPr sz="2000" b="0" i="0" u="none" strike="noStrike" cap="none">
                <a:solidFill>
                  <a:srgbClr val="8B8B8B"/>
                </a:solidFill>
                <a:latin typeface="Helvetica Neue"/>
                <a:ea typeface="Helvetica Neue"/>
                <a:cs typeface="Helvetica Neue"/>
                <a:sym typeface="Helvetica Neue"/>
              </a:defRPr>
            </a:lvl7pPr>
            <a:lvl8pPr marL="3200400" marR="0" lvl="7" indent="0" algn="ctr" rtl="0">
              <a:spcBef>
                <a:spcPts val="400"/>
              </a:spcBef>
              <a:buClr>
                <a:srgbClr val="8B8B8B"/>
              </a:buClr>
              <a:buFont typeface="Arial"/>
              <a:buNone/>
              <a:defRPr sz="2000" b="0" i="0" u="none" strike="noStrike" cap="none">
                <a:solidFill>
                  <a:srgbClr val="8B8B8B"/>
                </a:solidFill>
                <a:latin typeface="Helvetica Neue"/>
                <a:ea typeface="Helvetica Neue"/>
                <a:cs typeface="Helvetica Neue"/>
                <a:sym typeface="Helvetica Neue"/>
              </a:defRPr>
            </a:lvl8pPr>
            <a:lvl9pPr marL="3657600" marR="0" lvl="8" indent="0" algn="ctr" rtl="0">
              <a:spcBef>
                <a:spcPts val="400"/>
              </a:spcBef>
              <a:buClr>
                <a:srgbClr val="8B8B8B"/>
              </a:buClr>
              <a:buFont typeface="Arial"/>
              <a:buNone/>
              <a:defRPr sz="2000" b="0" i="0" u="none" strike="noStrike" cap="none">
                <a:solidFill>
                  <a:srgbClr val="8B8B8B"/>
                </a:solidFill>
                <a:latin typeface="Helvetica Neue"/>
                <a:ea typeface="Helvetica Neue"/>
                <a:cs typeface="Helvetica Neue"/>
                <a:sym typeface="Helvetica Neue"/>
              </a:defRPr>
            </a:lvl9pPr>
          </a:lstStyle>
          <a:p>
            <a:endParaRPr/>
          </a:p>
        </p:txBody>
      </p:sp>
      <p:sp>
        <p:nvSpPr>
          <p:cNvPr id="294" name="Shape 294"/>
          <p:cNvSpPr txBox="1">
            <a:spLocks noGrp="1"/>
          </p:cNvSpPr>
          <p:nvPr>
            <p:ph type="body" idx="2"/>
          </p:nvPr>
        </p:nvSpPr>
        <p:spPr>
          <a:xfrm>
            <a:off x="3106739" y="5490628"/>
            <a:ext cx="5481637" cy="982133"/>
          </a:xfrm>
          <a:prstGeom prst="rect">
            <a:avLst/>
          </a:prstGeom>
          <a:noFill/>
          <a:ln>
            <a:noFill/>
          </a:ln>
        </p:spPr>
        <p:txBody>
          <a:bodyPr lIns="91425" tIns="91425" rIns="91425" bIns="91425" anchor="b" anchorCtr="0"/>
          <a:lstStyle>
            <a:lvl1pPr marL="0" marR="0" lvl="0" indent="0" algn="l" rtl="0">
              <a:lnSpc>
                <a:spcPct val="92000"/>
              </a:lnSpc>
              <a:spcBef>
                <a:spcPts val="600"/>
              </a:spcBef>
              <a:spcAft>
                <a:spcPts val="0"/>
              </a:spcAft>
              <a:buClr>
                <a:schemeClr val="accent2"/>
              </a:buClr>
              <a:buFont typeface="Arial"/>
              <a:buNone/>
              <a:defRPr sz="1400" b="0" i="0" u="none" strike="noStrike" cap="none">
                <a:solidFill>
                  <a:srgbClr val="5E5E5E"/>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95" name="Shape 295"/>
          <p:cNvSpPr txBox="1">
            <a:spLocks noGrp="1"/>
          </p:cNvSpPr>
          <p:nvPr>
            <p:ph type="body" idx="3"/>
          </p:nvPr>
        </p:nvSpPr>
        <p:spPr>
          <a:xfrm>
            <a:off x="304801" y="5490628"/>
            <a:ext cx="2209799" cy="982133"/>
          </a:xfrm>
          <a:prstGeom prst="rect">
            <a:avLst/>
          </a:prstGeom>
          <a:noFill/>
          <a:ln>
            <a:noFill/>
          </a:ln>
        </p:spPr>
        <p:txBody>
          <a:bodyPr lIns="91425" tIns="91425" rIns="91425" bIns="91425" anchor="b" anchorCtr="0"/>
          <a:lstStyle>
            <a:lvl1pPr marL="0" marR="0" lvl="0" indent="0" algn="r" rtl="0">
              <a:lnSpc>
                <a:spcPct val="92000"/>
              </a:lnSpc>
              <a:spcBef>
                <a:spcPts val="600"/>
              </a:spcBef>
              <a:spcAft>
                <a:spcPts val="0"/>
              </a:spcAft>
              <a:buClr>
                <a:schemeClr val="accent2"/>
              </a:buClr>
              <a:buFont typeface="Arial"/>
              <a:buNone/>
              <a:defRPr sz="1400" b="0" i="0" u="none" strike="noStrike" cap="none">
                <a:solidFill>
                  <a:srgbClr val="5E5E5E"/>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5_Two Content">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1206500" y="0"/>
            <a:ext cx="7428153"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298" name="Shape 298"/>
          <p:cNvSpPr txBox="1">
            <a:spLocks noGrp="1"/>
          </p:cNvSpPr>
          <p:nvPr>
            <p:ph type="body" idx="1"/>
          </p:nvPr>
        </p:nvSpPr>
        <p:spPr>
          <a:xfrm>
            <a:off x="3718214" y="1346200"/>
            <a:ext cx="2406313" cy="4726516"/>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accent2"/>
              </a:buClr>
              <a:buFont typeface="Arial"/>
              <a:buNone/>
              <a:defRPr sz="1400" b="1" i="0" u="none" strike="noStrike" cap="none">
                <a:solidFill>
                  <a:schemeClr val="accent2"/>
                </a:solidFill>
                <a:latin typeface="Helvetica Neue"/>
                <a:ea typeface="Helvetica Neue"/>
                <a:cs typeface="Helvetica Neue"/>
                <a:sym typeface="Helvetica Neue"/>
              </a:defRPr>
            </a:lvl1pPr>
            <a:lvl2pPr marL="0" marR="0" lvl="1" indent="0" algn="l" rtl="0">
              <a:lnSpc>
                <a:spcPct val="104000"/>
              </a:lnSpc>
              <a:spcBef>
                <a:spcPts val="1000"/>
              </a:spcBef>
              <a:spcAft>
                <a:spcPts val="0"/>
              </a:spcAft>
              <a:buClr>
                <a:schemeClr val="accent2"/>
              </a:buClr>
              <a:buFont typeface="Arial"/>
              <a:buNone/>
              <a:defRPr sz="1400" b="0" i="0" u="none" strike="noStrike" cap="none">
                <a:solidFill>
                  <a:schemeClr val="lt2"/>
                </a:solidFill>
                <a:latin typeface="Helvetica Neue"/>
                <a:ea typeface="Helvetica Neue"/>
                <a:cs typeface="Helvetica Neue"/>
                <a:sym typeface="Helvetica Neue"/>
              </a:defRPr>
            </a:lvl2pPr>
            <a:lvl3pPr marL="169863" marR="0" lvl="2" indent="-80963" algn="l" rtl="0">
              <a:lnSpc>
                <a:spcPct val="104000"/>
              </a:lnSpc>
              <a:spcBef>
                <a:spcPts val="100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3pPr>
            <a:lvl4pPr marL="1031875" marR="0" lvl="3" indent="-206375"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4pPr>
            <a:lvl5pPr marL="1314450" marR="0" lvl="4" indent="-196850"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299" name="Shape 299"/>
          <p:cNvSpPr txBox="1">
            <a:spLocks noGrp="1"/>
          </p:cNvSpPr>
          <p:nvPr>
            <p:ph type="body" idx="2"/>
          </p:nvPr>
        </p:nvSpPr>
        <p:spPr>
          <a:xfrm>
            <a:off x="1206500" y="1346200"/>
            <a:ext cx="2406313" cy="4726516"/>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accent2"/>
              </a:buClr>
              <a:buFont typeface="Arial"/>
              <a:buNone/>
              <a:defRPr sz="1400" b="1" i="0" u="none" strike="noStrike" cap="none">
                <a:solidFill>
                  <a:schemeClr val="accent2"/>
                </a:solidFill>
                <a:latin typeface="Helvetica Neue"/>
                <a:ea typeface="Helvetica Neue"/>
                <a:cs typeface="Helvetica Neue"/>
                <a:sym typeface="Helvetica Neue"/>
              </a:defRPr>
            </a:lvl1pPr>
            <a:lvl2pPr marL="0" marR="0" lvl="1" indent="0" algn="l" rtl="0">
              <a:lnSpc>
                <a:spcPct val="104000"/>
              </a:lnSpc>
              <a:spcBef>
                <a:spcPts val="1000"/>
              </a:spcBef>
              <a:spcAft>
                <a:spcPts val="0"/>
              </a:spcAft>
              <a:buClr>
                <a:schemeClr val="accent2"/>
              </a:buClr>
              <a:buFont typeface="Arial"/>
              <a:buNone/>
              <a:defRPr sz="1400" b="0" i="0" u="none" strike="noStrike" cap="none">
                <a:solidFill>
                  <a:schemeClr val="lt2"/>
                </a:solidFill>
                <a:latin typeface="Helvetica Neue"/>
                <a:ea typeface="Helvetica Neue"/>
                <a:cs typeface="Helvetica Neue"/>
                <a:sym typeface="Helvetica Neue"/>
              </a:defRPr>
            </a:lvl2pPr>
            <a:lvl3pPr marL="169863" marR="0" lvl="2" indent="-80963" algn="l" rtl="0">
              <a:lnSpc>
                <a:spcPct val="104000"/>
              </a:lnSpc>
              <a:spcBef>
                <a:spcPts val="100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3pPr>
            <a:lvl4pPr marL="1031875" marR="0" lvl="3" indent="-206375"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4pPr>
            <a:lvl5pPr marL="1314450" marR="0" lvl="4" indent="-196850"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300" name="Shape 300"/>
          <p:cNvSpPr txBox="1">
            <a:spLocks noGrp="1"/>
          </p:cNvSpPr>
          <p:nvPr>
            <p:ph type="body" idx="3"/>
          </p:nvPr>
        </p:nvSpPr>
        <p:spPr>
          <a:xfrm>
            <a:off x="6229928" y="1346200"/>
            <a:ext cx="2406313" cy="4726516"/>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accent2"/>
              </a:buClr>
              <a:buFont typeface="Arial"/>
              <a:buNone/>
              <a:defRPr sz="1400" b="1" i="0" u="none" strike="noStrike" cap="none">
                <a:solidFill>
                  <a:schemeClr val="accent2"/>
                </a:solidFill>
                <a:latin typeface="Helvetica Neue"/>
                <a:ea typeface="Helvetica Neue"/>
                <a:cs typeface="Helvetica Neue"/>
                <a:sym typeface="Helvetica Neue"/>
              </a:defRPr>
            </a:lvl1pPr>
            <a:lvl2pPr marL="0" marR="0" lvl="1" indent="0" algn="l" rtl="0">
              <a:lnSpc>
                <a:spcPct val="104000"/>
              </a:lnSpc>
              <a:spcBef>
                <a:spcPts val="1000"/>
              </a:spcBef>
              <a:spcAft>
                <a:spcPts val="0"/>
              </a:spcAft>
              <a:buClr>
                <a:schemeClr val="accent2"/>
              </a:buClr>
              <a:buFont typeface="Arial"/>
              <a:buNone/>
              <a:defRPr sz="1400" b="0" i="0" u="none" strike="noStrike" cap="none">
                <a:solidFill>
                  <a:schemeClr val="lt2"/>
                </a:solidFill>
                <a:latin typeface="Helvetica Neue"/>
                <a:ea typeface="Helvetica Neue"/>
                <a:cs typeface="Helvetica Neue"/>
                <a:sym typeface="Helvetica Neue"/>
              </a:defRPr>
            </a:lvl2pPr>
            <a:lvl3pPr marL="169863" marR="0" lvl="2" indent="-80963" algn="l" rtl="0">
              <a:lnSpc>
                <a:spcPct val="104000"/>
              </a:lnSpc>
              <a:spcBef>
                <a:spcPts val="100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3pPr>
            <a:lvl4pPr marL="1031875" marR="0" lvl="3" indent="-206375"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4pPr>
            <a:lvl5pPr marL="1314450" marR="0" lvl="4" indent="-196850"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32_Title Only">
    <p:spTree>
      <p:nvGrpSpPr>
        <p:cNvPr id="1" name="Shape 301"/>
        <p:cNvGrpSpPr/>
        <p:nvPr/>
      </p:nvGrpSpPr>
      <p:grpSpPr>
        <a:xfrm>
          <a:off x="0" y="0"/>
          <a:ext cx="0" cy="0"/>
          <a:chOff x="0" y="0"/>
          <a:chExt cx="0" cy="0"/>
        </a:xfrm>
      </p:grpSpPr>
      <p:sp>
        <p:nvSpPr>
          <p:cNvPr id="302" name="Shape 302"/>
          <p:cNvSpPr txBox="1">
            <a:spLocks noGrp="1"/>
          </p:cNvSpPr>
          <p:nvPr>
            <p:ph type="title"/>
          </p:nvPr>
        </p:nvSpPr>
        <p:spPr>
          <a:xfrm>
            <a:off x="1214437" y="0"/>
            <a:ext cx="7427912" cy="973137"/>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303" name="Shape 303"/>
          <p:cNvSpPr>
            <a:spLocks noGrp="1"/>
          </p:cNvSpPr>
          <p:nvPr>
            <p:ph type="pic" idx="2"/>
          </p:nvPr>
        </p:nvSpPr>
        <p:spPr>
          <a:xfrm>
            <a:off x="1189038" y="1408429"/>
            <a:ext cx="1781175" cy="1024128"/>
          </a:xfrm>
          <a:prstGeom prst="rect">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440"/>
              </a:spcBef>
              <a:spcAft>
                <a:spcPts val="0"/>
              </a:spcAft>
              <a:buClr>
                <a:schemeClr val="accent2"/>
              </a:buClr>
              <a:buFont typeface="Arial"/>
              <a:buNone/>
              <a:defRPr sz="2200" b="0" i="0" u="none" strike="noStrike" cap="none">
                <a:solidFill>
                  <a:schemeClr val="lt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04" name="Shape 304"/>
          <p:cNvSpPr>
            <a:spLocks noGrp="1"/>
          </p:cNvSpPr>
          <p:nvPr>
            <p:ph type="pic" idx="3"/>
          </p:nvPr>
        </p:nvSpPr>
        <p:spPr>
          <a:xfrm>
            <a:off x="3085572" y="1408429"/>
            <a:ext cx="1781175" cy="1024128"/>
          </a:xfrm>
          <a:prstGeom prst="rect">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440"/>
              </a:spcBef>
              <a:spcAft>
                <a:spcPts val="0"/>
              </a:spcAft>
              <a:buClr>
                <a:schemeClr val="accent2"/>
              </a:buClr>
              <a:buFont typeface="Arial"/>
              <a:buNone/>
              <a:defRPr sz="2200" b="0" i="0" u="none" strike="noStrike" cap="none">
                <a:solidFill>
                  <a:schemeClr val="lt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05" name="Shape 305"/>
          <p:cNvSpPr>
            <a:spLocks noGrp="1"/>
          </p:cNvSpPr>
          <p:nvPr>
            <p:ph type="pic" idx="4"/>
          </p:nvPr>
        </p:nvSpPr>
        <p:spPr>
          <a:xfrm>
            <a:off x="4982105" y="1408429"/>
            <a:ext cx="1781175" cy="1024128"/>
          </a:xfrm>
          <a:prstGeom prst="rect">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440"/>
              </a:spcBef>
              <a:spcAft>
                <a:spcPts val="0"/>
              </a:spcAft>
              <a:buClr>
                <a:schemeClr val="accent2"/>
              </a:buClr>
              <a:buFont typeface="Arial"/>
              <a:buNone/>
              <a:defRPr sz="2200" b="0" i="0" u="none" strike="noStrike" cap="none">
                <a:solidFill>
                  <a:schemeClr val="lt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06" name="Shape 306"/>
          <p:cNvSpPr>
            <a:spLocks noGrp="1"/>
          </p:cNvSpPr>
          <p:nvPr>
            <p:ph type="pic" idx="5"/>
          </p:nvPr>
        </p:nvSpPr>
        <p:spPr>
          <a:xfrm>
            <a:off x="6878639" y="1408429"/>
            <a:ext cx="1781175" cy="1024128"/>
          </a:xfrm>
          <a:prstGeom prst="rect">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lstStyle>
            <a:lvl1pPr marL="0" marR="0" lvl="0" indent="0" algn="ctr" rtl="0">
              <a:spcBef>
                <a:spcPts val="440"/>
              </a:spcBef>
              <a:spcAft>
                <a:spcPts val="0"/>
              </a:spcAft>
              <a:buClr>
                <a:schemeClr val="accent2"/>
              </a:buClr>
              <a:buFont typeface="Arial"/>
              <a:buNone/>
              <a:defRPr sz="2200" b="0" i="0" u="none" strike="noStrike" cap="none">
                <a:solidFill>
                  <a:schemeClr val="lt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07" name="Shape 307"/>
          <p:cNvSpPr txBox="1">
            <a:spLocks noGrp="1"/>
          </p:cNvSpPr>
          <p:nvPr>
            <p:ph type="body" idx="1"/>
          </p:nvPr>
        </p:nvSpPr>
        <p:spPr>
          <a:xfrm>
            <a:off x="1189038" y="2699086"/>
            <a:ext cx="1781175" cy="2938780"/>
          </a:xfrm>
          <a:prstGeom prst="rect">
            <a:avLst/>
          </a:prstGeom>
          <a:noFill/>
          <a:ln>
            <a:noFill/>
          </a:ln>
        </p:spPr>
        <p:txBody>
          <a:bodyPr lIns="91425" tIns="91425" rIns="91425" bIns="91425" anchor="t" anchorCtr="0"/>
          <a:lstStyle>
            <a:lvl1pPr marL="0" marR="0" lvl="0" indent="0" algn="l" rtl="0">
              <a:lnSpc>
                <a:spcPct val="89000"/>
              </a:lnSpc>
              <a:spcBef>
                <a:spcPts val="600"/>
              </a:spcBef>
              <a:spcAft>
                <a:spcPts val="0"/>
              </a:spcAft>
              <a:buClr>
                <a:schemeClr val="accent2"/>
              </a:buClr>
              <a:buFont typeface="Arial"/>
              <a:buNone/>
              <a:defRPr sz="1600" b="0" i="0" u="none" strike="noStrike" cap="none">
                <a:solidFill>
                  <a:schemeClr val="accent1"/>
                </a:solidFill>
                <a:latin typeface="Helvetica Neue"/>
                <a:ea typeface="Helvetica Neue"/>
                <a:cs typeface="Helvetica Neue"/>
                <a:sym typeface="Helvetica Neue"/>
              </a:defRPr>
            </a:lvl1pPr>
            <a:lvl2pPr marL="0" marR="0" lvl="1" indent="0" algn="l" rtl="0">
              <a:lnSpc>
                <a:spcPct val="89000"/>
              </a:lnSpc>
              <a:spcBef>
                <a:spcPts val="600"/>
              </a:spcBef>
              <a:spcAft>
                <a:spcPts val="0"/>
              </a:spcAft>
              <a:buClr>
                <a:schemeClr val="accent2"/>
              </a:buClr>
              <a:buFont typeface="Arial"/>
              <a:buNone/>
              <a:defRPr sz="1600" b="0" i="0" u="none" strike="noStrike" cap="none">
                <a:solidFill>
                  <a:schemeClr val="lt2"/>
                </a:solidFill>
                <a:latin typeface="Helvetica Neue"/>
                <a:ea typeface="Helvetica Neue"/>
                <a:cs typeface="Helvetica Neue"/>
                <a:sym typeface="Helvetica Neue"/>
              </a:defRPr>
            </a:lvl2pPr>
            <a:lvl3pPr marL="174625" marR="0" lvl="2" indent="-73025" algn="l" rtl="0">
              <a:lnSpc>
                <a:spcPct val="89000"/>
              </a:lnSpc>
              <a:spcBef>
                <a:spcPts val="600"/>
              </a:spcBef>
              <a:spcAft>
                <a:spcPts val="0"/>
              </a:spcAft>
              <a:buClr>
                <a:schemeClr val="accent2"/>
              </a:buClr>
              <a:buSzPct val="100000"/>
              <a:buFont typeface="Arial"/>
              <a:buChar char="•"/>
              <a:defRPr sz="1600" b="0" i="0" u="none" strike="noStrike" cap="none">
                <a:solidFill>
                  <a:schemeClr val="lt2"/>
                </a:solidFill>
                <a:latin typeface="Helvetica Neue"/>
                <a:ea typeface="Helvetica Neue"/>
                <a:cs typeface="Helvetica Neue"/>
                <a:sym typeface="Helvetica Neue"/>
              </a:defRPr>
            </a:lvl3pPr>
            <a:lvl4pPr marL="1031875" marR="0" lvl="3" indent="-219075" algn="l" rtl="0">
              <a:spcBef>
                <a:spcPts val="240"/>
              </a:spcBef>
              <a:spcAft>
                <a:spcPts val="0"/>
              </a:spcAft>
              <a:buClr>
                <a:schemeClr val="accent2"/>
              </a:buClr>
              <a:buSzPct val="100000"/>
              <a:buFont typeface="Arial"/>
              <a:buChar char="–"/>
              <a:defRPr sz="1200" b="0" i="0" u="none" strike="noStrike" cap="none">
                <a:solidFill>
                  <a:schemeClr val="lt2"/>
                </a:solidFill>
                <a:latin typeface="Helvetica Neue"/>
                <a:ea typeface="Helvetica Neue"/>
                <a:cs typeface="Helvetica Neue"/>
                <a:sym typeface="Helvetica Neue"/>
              </a:defRPr>
            </a:lvl4pPr>
            <a:lvl5pPr marL="1314450" marR="0" lvl="4" indent="-209550" algn="l" rtl="0">
              <a:spcBef>
                <a:spcPts val="240"/>
              </a:spcBef>
              <a:spcAft>
                <a:spcPts val="0"/>
              </a:spcAft>
              <a:buClr>
                <a:schemeClr val="accent2"/>
              </a:buClr>
              <a:buSzPct val="100000"/>
              <a:buFont typeface="Arial"/>
              <a:buChar char="»"/>
              <a:defRPr sz="12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08" name="Shape 308"/>
          <p:cNvSpPr txBox="1">
            <a:spLocks noGrp="1"/>
          </p:cNvSpPr>
          <p:nvPr>
            <p:ph type="body" idx="6"/>
          </p:nvPr>
        </p:nvSpPr>
        <p:spPr>
          <a:xfrm>
            <a:off x="3085572" y="2699086"/>
            <a:ext cx="1781175" cy="2938780"/>
          </a:xfrm>
          <a:prstGeom prst="rect">
            <a:avLst/>
          </a:prstGeom>
          <a:noFill/>
          <a:ln>
            <a:noFill/>
          </a:ln>
        </p:spPr>
        <p:txBody>
          <a:bodyPr lIns="91425" tIns="91425" rIns="91425" bIns="91425" anchor="t" anchorCtr="0"/>
          <a:lstStyle>
            <a:lvl1pPr marL="0" marR="0" lvl="0" indent="0" algn="l" rtl="0">
              <a:lnSpc>
                <a:spcPct val="89000"/>
              </a:lnSpc>
              <a:spcBef>
                <a:spcPts val="600"/>
              </a:spcBef>
              <a:spcAft>
                <a:spcPts val="0"/>
              </a:spcAft>
              <a:buClr>
                <a:schemeClr val="accent2"/>
              </a:buClr>
              <a:buFont typeface="Arial"/>
              <a:buNone/>
              <a:defRPr sz="1600" b="0" i="0" u="none" strike="noStrike" cap="none">
                <a:solidFill>
                  <a:schemeClr val="accent1"/>
                </a:solidFill>
                <a:latin typeface="Helvetica Neue"/>
                <a:ea typeface="Helvetica Neue"/>
                <a:cs typeface="Helvetica Neue"/>
                <a:sym typeface="Helvetica Neue"/>
              </a:defRPr>
            </a:lvl1pPr>
            <a:lvl2pPr marL="0" marR="0" lvl="1" indent="0" algn="l" rtl="0">
              <a:lnSpc>
                <a:spcPct val="89000"/>
              </a:lnSpc>
              <a:spcBef>
                <a:spcPts val="600"/>
              </a:spcBef>
              <a:spcAft>
                <a:spcPts val="0"/>
              </a:spcAft>
              <a:buClr>
                <a:schemeClr val="accent2"/>
              </a:buClr>
              <a:buFont typeface="Arial"/>
              <a:buNone/>
              <a:defRPr sz="1600" b="0" i="0" u="none" strike="noStrike" cap="none">
                <a:solidFill>
                  <a:schemeClr val="lt2"/>
                </a:solidFill>
                <a:latin typeface="Helvetica Neue"/>
                <a:ea typeface="Helvetica Neue"/>
                <a:cs typeface="Helvetica Neue"/>
                <a:sym typeface="Helvetica Neue"/>
              </a:defRPr>
            </a:lvl2pPr>
            <a:lvl3pPr marL="174625" marR="0" lvl="2" indent="-73025" algn="l" rtl="0">
              <a:lnSpc>
                <a:spcPct val="89000"/>
              </a:lnSpc>
              <a:spcBef>
                <a:spcPts val="600"/>
              </a:spcBef>
              <a:spcAft>
                <a:spcPts val="0"/>
              </a:spcAft>
              <a:buClr>
                <a:schemeClr val="accent2"/>
              </a:buClr>
              <a:buSzPct val="100000"/>
              <a:buFont typeface="Arial"/>
              <a:buChar char="•"/>
              <a:defRPr sz="1600" b="0" i="0" u="none" strike="noStrike" cap="none">
                <a:solidFill>
                  <a:schemeClr val="lt2"/>
                </a:solidFill>
                <a:latin typeface="Helvetica Neue"/>
                <a:ea typeface="Helvetica Neue"/>
                <a:cs typeface="Helvetica Neue"/>
                <a:sym typeface="Helvetica Neue"/>
              </a:defRPr>
            </a:lvl3pPr>
            <a:lvl4pPr marL="1031875" marR="0" lvl="3" indent="-219075" algn="l" rtl="0">
              <a:spcBef>
                <a:spcPts val="240"/>
              </a:spcBef>
              <a:spcAft>
                <a:spcPts val="0"/>
              </a:spcAft>
              <a:buClr>
                <a:schemeClr val="accent2"/>
              </a:buClr>
              <a:buSzPct val="100000"/>
              <a:buFont typeface="Arial"/>
              <a:buChar char="–"/>
              <a:defRPr sz="1200" b="0" i="0" u="none" strike="noStrike" cap="none">
                <a:solidFill>
                  <a:schemeClr val="lt2"/>
                </a:solidFill>
                <a:latin typeface="Helvetica Neue"/>
                <a:ea typeface="Helvetica Neue"/>
                <a:cs typeface="Helvetica Neue"/>
                <a:sym typeface="Helvetica Neue"/>
              </a:defRPr>
            </a:lvl4pPr>
            <a:lvl5pPr marL="1314450" marR="0" lvl="4" indent="-209550" algn="l" rtl="0">
              <a:spcBef>
                <a:spcPts val="240"/>
              </a:spcBef>
              <a:spcAft>
                <a:spcPts val="0"/>
              </a:spcAft>
              <a:buClr>
                <a:schemeClr val="accent2"/>
              </a:buClr>
              <a:buSzPct val="100000"/>
              <a:buFont typeface="Arial"/>
              <a:buChar char="»"/>
              <a:defRPr sz="12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09" name="Shape 309"/>
          <p:cNvSpPr txBox="1">
            <a:spLocks noGrp="1"/>
          </p:cNvSpPr>
          <p:nvPr>
            <p:ph type="body" idx="7"/>
          </p:nvPr>
        </p:nvSpPr>
        <p:spPr>
          <a:xfrm>
            <a:off x="4982105" y="2699086"/>
            <a:ext cx="1781175" cy="2938780"/>
          </a:xfrm>
          <a:prstGeom prst="rect">
            <a:avLst/>
          </a:prstGeom>
          <a:noFill/>
          <a:ln>
            <a:noFill/>
          </a:ln>
        </p:spPr>
        <p:txBody>
          <a:bodyPr lIns="91425" tIns="91425" rIns="91425" bIns="91425" anchor="t" anchorCtr="0"/>
          <a:lstStyle>
            <a:lvl1pPr marL="0" marR="0" lvl="0" indent="0" algn="l" rtl="0">
              <a:lnSpc>
                <a:spcPct val="89000"/>
              </a:lnSpc>
              <a:spcBef>
                <a:spcPts val="600"/>
              </a:spcBef>
              <a:spcAft>
                <a:spcPts val="0"/>
              </a:spcAft>
              <a:buClr>
                <a:schemeClr val="accent2"/>
              </a:buClr>
              <a:buFont typeface="Arial"/>
              <a:buNone/>
              <a:defRPr sz="1600" b="0" i="0" u="none" strike="noStrike" cap="none">
                <a:solidFill>
                  <a:schemeClr val="accent1"/>
                </a:solidFill>
                <a:latin typeface="Helvetica Neue"/>
                <a:ea typeface="Helvetica Neue"/>
                <a:cs typeface="Helvetica Neue"/>
                <a:sym typeface="Helvetica Neue"/>
              </a:defRPr>
            </a:lvl1pPr>
            <a:lvl2pPr marL="0" marR="0" lvl="1" indent="0" algn="l" rtl="0">
              <a:lnSpc>
                <a:spcPct val="89000"/>
              </a:lnSpc>
              <a:spcBef>
                <a:spcPts val="600"/>
              </a:spcBef>
              <a:spcAft>
                <a:spcPts val="0"/>
              </a:spcAft>
              <a:buClr>
                <a:schemeClr val="accent2"/>
              </a:buClr>
              <a:buFont typeface="Arial"/>
              <a:buNone/>
              <a:defRPr sz="1600" b="0" i="0" u="none" strike="noStrike" cap="none">
                <a:solidFill>
                  <a:schemeClr val="lt2"/>
                </a:solidFill>
                <a:latin typeface="Helvetica Neue"/>
                <a:ea typeface="Helvetica Neue"/>
                <a:cs typeface="Helvetica Neue"/>
                <a:sym typeface="Helvetica Neue"/>
              </a:defRPr>
            </a:lvl2pPr>
            <a:lvl3pPr marL="174625" marR="0" lvl="2" indent="-73025" algn="l" rtl="0">
              <a:lnSpc>
                <a:spcPct val="89000"/>
              </a:lnSpc>
              <a:spcBef>
                <a:spcPts val="600"/>
              </a:spcBef>
              <a:spcAft>
                <a:spcPts val="0"/>
              </a:spcAft>
              <a:buClr>
                <a:schemeClr val="accent2"/>
              </a:buClr>
              <a:buSzPct val="100000"/>
              <a:buFont typeface="Arial"/>
              <a:buChar char="•"/>
              <a:defRPr sz="1600" b="0" i="0" u="none" strike="noStrike" cap="none">
                <a:solidFill>
                  <a:schemeClr val="lt2"/>
                </a:solidFill>
                <a:latin typeface="Helvetica Neue"/>
                <a:ea typeface="Helvetica Neue"/>
                <a:cs typeface="Helvetica Neue"/>
                <a:sym typeface="Helvetica Neue"/>
              </a:defRPr>
            </a:lvl3pPr>
            <a:lvl4pPr marL="1031875" marR="0" lvl="3" indent="-219075" algn="l" rtl="0">
              <a:spcBef>
                <a:spcPts val="240"/>
              </a:spcBef>
              <a:spcAft>
                <a:spcPts val="0"/>
              </a:spcAft>
              <a:buClr>
                <a:schemeClr val="accent2"/>
              </a:buClr>
              <a:buSzPct val="100000"/>
              <a:buFont typeface="Arial"/>
              <a:buChar char="–"/>
              <a:defRPr sz="1200" b="0" i="0" u="none" strike="noStrike" cap="none">
                <a:solidFill>
                  <a:schemeClr val="lt2"/>
                </a:solidFill>
                <a:latin typeface="Helvetica Neue"/>
                <a:ea typeface="Helvetica Neue"/>
                <a:cs typeface="Helvetica Neue"/>
                <a:sym typeface="Helvetica Neue"/>
              </a:defRPr>
            </a:lvl4pPr>
            <a:lvl5pPr marL="1314450" marR="0" lvl="4" indent="-209550" algn="l" rtl="0">
              <a:spcBef>
                <a:spcPts val="240"/>
              </a:spcBef>
              <a:spcAft>
                <a:spcPts val="0"/>
              </a:spcAft>
              <a:buClr>
                <a:schemeClr val="accent2"/>
              </a:buClr>
              <a:buSzPct val="100000"/>
              <a:buFont typeface="Arial"/>
              <a:buChar char="»"/>
              <a:defRPr sz="12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10" name="Shape 310"/>
          <p:cNvSpPr txBox="1">
            <a:spLocks noGrp="1"/>
          </p:cNvSpPr>
          <p:nvPr>
            <p:ph type="body" idx="8"/>
          </p:nvPr>
        </p:nvSpPr>
        <p:spPr>
          <a:xfrm>
            <a:off x="6878639" y="2699086"/>
            <a:ext cx="1781175" cy="2938780"/>
          </a:xfrm>
          <a:prstGeom prst="rect">
            <a:avLst/>
          </a:prstGeom>
          <a:noFill/>
          <a:ln>
            <a:noFill/>
          </a:ln>
        </p:spPr>
        <p:txBody>
          <a:bodyPr lIns="91425" tIns="91425" rIns="91425" bIns="91425" anchor="t" anchorCtr="0"/>
          <a:lstStyle>
            <a:lvl1pPr marL="0" marR="0" lvl="0" indent="0" algn="l" rtl="0">
              <a:lnSpc>
                <a:spcPct val="89000"/>
              </a:lnSpc>
              <a:spcBef>
                <a:spcPts val="600"/>
              </a:spcBef>
              <a:spcAft>
                <a:spcPts val="0"/>
              </a:spcAft>
              <a:buClr>
                <a:schemeClr val="accent2"/>
              </a:buClr>
              <a:buFont typeface="Arial"/>
              <a:buNone/>
              <a:defRPr sz="1600" b="0" i="0" u="none" strike="noStrike" cap="none">
                <a:solidFill>
                  <a:schemeClr val="accent1"/>
                </a:solidFill>
                <a:latin typeface="Helvetica Neue"/>
                <a:ea typeface="Helvetica Neue"/>
                <a:cs typeface="Helvetica Neue"/>
                <a:sym typeface="Helvetica Neue"/>
              </a:defRPr>
            </a:lvl1pPr>
            <a:lvl2pPr marL="0" marR="0" lvl="1" indent="0" algn="l" rtl="0">
              <a:lnSpc>
                <a:spcPct val="89000"/>
              </a:lnSpc>
              <a:spcBef>
                <a:spcPts val="600"/>
              </a:spcBef>
              <a:spcAft>
                <a:spcPts val="0"/>
              </a:spcAft>
              <a:buClr>
                <a:schemeClr val="accent2"/>
              </a:buClr>
              <a:buFont typeface="Arial"/>
              <a:buNone/>
              <a:defRPr sz="1600" b="0" i="0" u="none" strike="noStrike" cap="none">
                <a:solidFill>
                  <a:schemeClr val="lt2"/>
                </a:solidFill>
                <a:latin typeface="Helvetica Neue"/>
                <a:ea typeface="Helvetica Neue"/>
                <a:cs typeface="Helvetica Neue"/>
                <a:sym typeface="Helvetica Neue"/>
              </a:defRPr>
            </a:lvl2pPr>
            <a:lvl3pPr marL="174625" marR="0" lvl="2" indent="-73025" algn="l" rtl="0">
              <a:lnSpc>
                <a:spcPct val="89000"/>
              </a:lnSpc>
              <a:spcBef>
                <a:spcPts val="600"/>
              </a:spcBef>
              <a:spcAft>
                <a:spcPts val="0"/>
              </a:spcAft>
              <a:buClr>
                <a:schemeClr val="accent2"/>
              </a:buClr>
              <a:buSzPct val="100000"/>
              <a:buFont typeface="Arial"/>
              <a:buChar char="•"/>
              <a:defRPr sz="1600" b="0" i="0" u="none" strike="noStrike" cap="none">
                <a:solidFill>
                  <a:schemeClr val="lt2"/>
                </a:solidFill>
                <a:latin typeface="Helvetica Neue"/>
                <a:ea typeface="Helvetica Neue"/>
                <a:cs typeface="Helvetica Neue"/>
                <a:sym typeface="Helvetica Neue"/>
              </a:defRPr>
            </a:lvl3pPr>
            <a:lvl4pPr marL="1031875" marR="0" lvl="3" indent="-219075" algn="l" rtl="0">
              <a:spcBef>
                <a:spcPts val="240"/>
              </a:spcBef>
              <a:spcAft>
                <a:spcPts val="0"/>
              </a:spcAft>
              <a:buClr>
                <a:schemeClr val="accent2"/>
              </a:buClr>
              <a:buSzPct val="100000"/>
              <a:buFont typeface="Arial"/>
              <a:buChar char="–"/>
              <a:defRPr sz="1200" b="0" i="0" u="none" strike="noStrike" cap="none">
                <a:solidFill>
                  <a:schemeClr val="lt2"/>
                </a:solidFill>
                <a:latin typeface="Helvetica Neue"/>
                <a:ea typeface="Helvetica Neue"/>
                <a:cs typeface="Helvetica Neue"/>
                <a:sym typeface="Helvetica Neue"/>
              </a:defRPr>
            </a:lvl4pPr>
            <a:lvl5pPr marL="1314450" marR="0" lvl="4" indent="-209550" algn="l" rtl="0">
              <a:spcBef>
                <a:spcPts val="240"/>
              </a:spcBef>
              <a:spcAft>
                <a:spcPts val="0"/>
              </a:spcAft>
              <a:buClr>
                <a:schemeClr val="accent2"/>
              </a:buClr>
              <a:buSzPct val="100000"/>
              <a:buFont typeface="Arial"/>
              <a:buChar char="»"/>
              <a:defRPr sz="12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_Four Pictures Light">
    <p:spTree>
      <p:nvGrpSpPr>
        <p:cNvPr id="1" name="Shape 311"/>
        <p:cNvGrpSpPr/>
        <p:nvPr/>
      </p:nvGrpSpPr>
      <p:grpSpPr>
        <a:xfrm>
          <a:off x="0" y="0"/>
          <a:ext cx="0" cy="0"/>
          <a:chOff x="0" y="0"/>
          <a:chExt cx="0" cy="0"/>
        </a:xfrm>
      </p:grpSpPr>
      <p:sp>
        <p:nvSpPr>
          <p:cNvPr id="312" name="Shape 312"/>
          <p:cNvSpPr>
            <a:spLocks noGrp="1"/>
          </p:cNvSpPr>
          <p:nvPr>
            <p:ph type="pic" idx="2"/>
          </p:nvPr>
        </p:nvSpPr>
        <p:spPr>
          <a:xfrm>
            <a:off x="1465595" y="1593391"/>
            <a:ext cx="1188719" cy="1188719"/>
          </a:xfrm>
          <a:prstGeom prst="ellipse">
            <a:avLst/>
          </a:prstGeom>
          <a:solidFill>
            <a:schemeClr val="accent2"/>
          </a:solidFill>
          <a:ln w="28575" cap="flat" cmpd="sng">
            <a:solidFill>
              <a:schemeClr val="accen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13" name="Shape 313"/>
          <p:cNvSpPr txBox="1">
            <a:spLocks noGrp="1"/>
          </p:cNvSpPr>
          <p:nvPr>
            <p:ph type="body" idx="1"/>
          </p:nvPr>
        </p:nvSpPr>
        <p:spPr>
          <a:xfrm>
            <a:off x="1218762" y="3019791"/>
            <a:ext cx="1682383"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14" name="Shape 314"/>
          <p:cNvSpPr txBox="1">
            <a:spLocks noGrp="1"/>
          </p:cNvSpPr>
          <p:nvPr>
            <p:ph type="body" idx="3"/>
          </p:nvPr>
        </p:nvSpPr>
        <p:spPr>
          <a:xfrm>
            <a:off x="1218762" y="3384535"/>
            <a:ext cx="1682383"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15" name="Shape 315"/>
          <p:cNvSpPr>
            <a:spLocks noGrp="1"/>
          </p:cNvSpPr>
          <p:nvPr>
            <p:ph type="pic" idx="4"/>
          </p:nvPr>
        </p:nvSpPr>
        <p:spPr>
          <a:xfrm>
            <a:off x="3376764" y="1593391"/>
            <a:ext cx="1188719" cy="1188719"/>
          </a:xfrm>
          <a:prstGeom prst="ellipse">
            <a:avLst/>
          </a:prstGeom>
          <a:solidFill>
            <a:schemeClr val="accent2"/>
          </a:solidFill>
          <a:ln w="28575" cap="flat" cmpd="sng">
            <a:solidFill>
              <a:schemeClr val="accen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16" name="Shape 316"/>
          <p:cNvSpPr txBox="1">
            <a:spLocks noGrp="1"/>
          </p:cNvSpPr>
          <p:nvPr>
            <p:ph type="body" idx="5"/>
          </p:nvPr>
        </p:nvSpPr>
        <p:spPr>
          <a:xfrm>
            <a:off x="3129932" y="3019791"/>
            <a:ext cx="1682383"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17" name="Shape 317"/>
          <p:cNvSpPr txBox="1">
            <a:spLocks noGrp="1"/>
          </p:cNvSpPr>
          <p:nvPr>
            <p:ph type="body" idx="6"/>
          </p:nvPr>
        </p:nvSpPr>
        <p:spPr>
          <a:xfrm>
            <a:off x="3129932" y="3384535"/>
            <a:ext cx="1682383"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1"/>
              </a:buClr>
              <a:buFont typeface="Arial"/>
              <a:buNone/>
              <a:defRPr sz="14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18" name="Shape 318"/>
          <p:cNvSpPr>
            <a:spLocks noGrp="1"/>
          </p:cNvSpPr>
          <p:nvPr>
            <p:ph type="pic" idx="7"/>
          </p:nvPr>
        </p:nvSpPr>
        <p:spPr>
          <a:xfrm>
            <a:off x="5287932" y="1593391"/>
            <a:ext cx="1188719" cy="1188719"/>
          </a:xfrm>
          <a:prstGeom prst="ellipse">
            <a:avLst/>
          </a:prstGeom>
          <a:solidFill>
            <a:schemeClr val="accent2"/>
          </a:solidFill>
          <a:ln w="28575" cap="flat" cmpd="sng">
            <a:solidFill>
              <a:schemeClr val="accen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19" name="Shape 319"/>
          <p:cNvSpPr txBox="1">
            <a:spLocks noGrp="1"/>
          </p:cNvSpPr>
          <p:nvPr>
            <p:ph type="body" idx="8"/>
          </p:nvPr>
        </p:nvSpPr>
        <p:spPr>
          <a:xfrm>
            <a:off x="5041101" y="3019791"/>
            <a:ext cx="1682383"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20" name="Shape 320"/>
          <p:cNvSpPr txBox="1">
            <a:spLocks noGrp="1"/>
          </p:cNvSpPr>
          <p:nvPr>
            <p:ph type="body" idx="9"/>
          </p:nvPr>
        </p:nvSpPr>
        <p:spPr>
          <a:xfrm>
            <a:off x="5041101" y="3384535"/>
            <a:ext cx="1682383"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21" name="Shape 321"/>
          <p:cNvSpPr>
            <a:spLocks noGrp="1"/>
          </p:cNvSpPr>
          <p:nvPr>
            <p:ph type="pic" idx="13"/>
          </p:nvPr>
        </p:nvSpPr>
        <p:spPr>
          <a:xfrm>
            <a:off x="7199102" y="1593391"/>
            <a:ext cx="1188719" cy="1188719"/>
          </a:xfrm>
          <a:prstGeom prst="ellipse">
            <a:avLst/>
          </a:prstGeom>
          <a:solidFill>
            <a:schemeClr val="accent2"/>
          </a:solidFill>
          <a:ln w="28575" cap="flat" cmpd="sng">
            <a:solidFill>
              <a:schemeClr val="accen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22" name="Shape 322"/>
          <p:cNvSpPr txBox="1">
            <a:spLocks noGrp="1"/>
          </p:cNvSpPr>
          <p:nvPr>
            <p:ph type="body" idx="14"/>
          </p:nvPr>
        </p:nvSpPr>
        <p:spPr>
          <a:xfrm>
            <a:off x="6952270" y="3019791"/>
            <a:ext cx="1682383"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23" name="Shape 323"/>
          <p:cNvSpPr txBox="1">
            <a:spLocks noGrp="1"/>
          </p:cNvSpPr>
          <p:nvPr>
            <p:ph type="body" idx="15"/>
          </p:nvPr>
        </p:nvSpPr>
        <p:spPr>
          <a:xfrm>
            <a:off x="6952270" y="3384535"/>
            <a:ext cx="1682383"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24" name="Shape 324"/>
          <p:cNvSpPr txBox="1">
            <a:spLocks noGrp="1"/>
          </p:cNvSpPr>
          <p:nvPr>
            <p:ph type="title"/>
          </p:nvPr>
        </p:nvSpPr>
        <p:spPr>
          <a:xfrm>
            <a:off x="1218762" y="0"/>
            <a:ext cx="7546543"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2_Four Pictures Dark">
    <p:bg>
      <p:bgPr>
        <a:solidFill>
          <a:schemeClr val="accent2"/>
        </a:solidFill>
        <a:effectLst/>
      </p:bgPr>
    </p:bg>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1218762" y="0"/>
            <a:ext cx="7546543"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rgbClr val="FFFFFF"/>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327" name="Shape 327"/>
          <p:cNvSpPr>
            <a:spLocks noGrp="1"/>
          </p:cNvSpPr>
          <p:nvPr>
            <p:ph type="pic" idx="2"/>
          </p:nvPr>
        </p:nvSpPr>
        <p:spPr>
          <a:xfrm>
            <a:off x="1465595" y="1593391"/>
            <a:ext cx="1188719" cy="1188719"/>
          </a:xfrm>
          <a:prstGeom prst="ellipse">
            <a:avLst/>
          </a:prstGeom>
          <a:solidFill>
            <a:schemeClr val="accent2"/>
          </a:solidFill>
          <a:ln w="28575" cap="flat" cmpd="sng">
            <a:solidFill>
              <a:schemeClr val="l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28" name="Shape 328"/>
          <p:cNvSpPr txBox="1">
            <a:spLocks noGrp="1"/>
          </p:cNvSpPr>
          <p:nvPr>
            <p:ph type="body" idx="1"/>
          </p:nvPr>
        </p:nvSpPr>
        <p:spPr>
          <a:xfrm>
            <a:off x="1218762" y="3019791"/>
            <a:ext cx="1682383"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lt1"/>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29" name="Shape 329"/>
          <p:cNvSpPr txBox="1">
            <a:spLocks noGrp="1"/>
          </p:cNvSpPr>
          <p:nvPr>
            <p:ph type="body" idx="3"/>
          </p:nvPr>
        </p:nvSpPr>
        <p:spPr>
          <a:xfrm>
            <a:off x="1218762" y="3384535"/>
            <a:ext cx="1682383"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chemeClr val="lt1"/>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30" name="Shape 330"/>
          <p:cNvSpPr>
            <a:spLocks noGrp="1"/>
          </p:cNvSpPr>
          <p:nvPr>
            <p:ph type="pic" idx="4"/>
          </p:nvPr>
        </p:nvSpPr>
        <p:spPr>
          <a:xfrm>
            <a:off x="3376764" y="1593391"/>
            <a:ext cx="1188719" cy="1188719"/>
          </a:xfrm>
          <a:prstGeom prst="ellipse">
            <a:avLst/>
          </a:prstGeom>
          <a:solidFill>
            <a:schemeClr val="accent2"/>
          </a:solidFill>
          <a:ln w="28575" cap="flat" cmpd="sng">
            <a:solidFill>
              <a:schemeClr val="l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31" name="Shape 331"/>
          <p:cNvSpPr txBox="1">
            <a:spLocks noGrp="1"/>
          </p:cNvSpPr>
          <p:nvPr>
            <p:ph type="body" idx="5"/>
          </p:nvPr>
        </p:nvSpPr>
        <p:spPr>
          <a:xfrm>
            <a:off x="3129932" y="3019791"/>
            <a:ext cx="1682383"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lt1"/>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32" name="Shape 332"/>
          <p:cNvSpPr txBox="1">
            <a:spLocks noGrp="1"/>
          </p:cNvSpPr>
          <p:nvPr>
            <p:ph type="body" idx="6"/>
          </p:nvPr>
        </p:nvSpPr>
        <p:spPr>
          <a:xfrm>
            <a:off x="3129932" y="3384535"/>
            <a:ext cx="1682383"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1"/>
              </a:buClr>
              <a:buFont typeface="Arial"/>
              <a:buNone/>
              <a:defRPr sz="1400" b="0" i="0" u="none" strike="noStrike" cap="none">
                <a:solidFill>
                  <a:schemeClr val="lt1"/>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33" name="Shape 333"/>
          <p:cNvSpPr>
            <a:spLocks noGrp="1"/>
          </p:cNvSpPr>
          <p:nvPr>
            <p:ph type="pic" idx="7"/>
          </p:nvPr>
        </p:nvSpPr>
        <p:spPr>
          <a:xfrm>
            <a:off x="5287932" y="1593391"/>
            <a:ext cx="1188719" cy="1188719"/>
          </a:xfrm>
          <a:prstGeom prst="ellipse">
            <a:avLst/>
          </a:prstGeom>
          <a:solidFill>
            <a:schemeClr val="accent2"/>
          </a:solidFill>
          <a:ln w="28575" cap="flat" cmpd="sng">
            <a:solidFill>
              <a:schemeClr val="l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34" name="Shape 334"/>
          <p:cNvSpPr txBox="1">
            <a:spLocks noGrp="1"/>
          </p:cNvSpPr>
          <p:nvPr>
            <p:ph type="body" idx="8"/>
          </p:nvPr>
        </p:nvSpPr>
        <p:spPr>
          <a:xfrm>
            <a:off x="5041101" y="3019791"/>
            <a:ext cx="1682383"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lt1"/>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35" name="Shape 335"/>
          <p:cNvSpPr txBox="1">
            <a:spLocks noGrp="1"/>
          </p:cNvSpPr>
          <p:nvPr>
            <p:ph type="body" idx="9"/>
          </p:nvPr>
        </p:nvSpPr>
        <p:spPr>
          <a:xfrm>
            <a:off x="5041101" y="3384535"/>
            <a:ext cx="1682383"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chemeClr val="lt1"/>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36" name="Shape 336"/>
          <p:cNvSpPr>
            <a:spLocks noGrp="1"/>
          </p:cNvSpPr>
          <p:nvPr>
            <p:ph type="pic" idx="13"/>
          </p:nvPr>
        </p:nvSpPr>
        <p:spPr>
          <a:xfrm>
            <a:off x="7199102" y="1593391"/>
            <a:ext cx="1188719" cy="1188719"/>
          </a:xfrm>
          <a:prstGeom prst="ellipse">
            <a:avLst/>
          </a:prstGeom>
          <a:solidFill>
            <a:schemeClr val="accent2"/>
          </a:solidFill>
          <a:ln w="28575" cap="flat" cmpd="sng">
            <a:solidFill>
              <a:schemeClr val="l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37" name="Shape 337"/>
          <p:cNvSpPr txBox="1">
            <a:spLocks noGrp="1"/>
          </p:cNvSpPr>
          <p:nvPr>
            <p:ph type="body" idx="14"/>
          </p:nvPr>
        </p:nvSpPr>
        <p:spPr>
          <a:xfrm>
            <a:off x="6952270" y="3019791"/>
            <a:ext cx="1682383"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lt1"/>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38" name="Shape 338"/>
          <p:cNvSpPr txBox="1">
            <a:spLocks noGrp="1"/>
          </p:cNvSpPr>
          <p:nvPr>
            <p:ph type="body" idx="15"/>
          </p:nvPr>
        </p:nvSpPr>
        <p:spPr>
          <a:xfrm>
            <a:off x="6952270" y="3384535"/>
            <a:ext cx="1682383"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chemeClr val="lt1"/>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_Three Pictures Light">
    <p:spTree>
      <p:nvGrpSpPr>
        <p:cNvPr id="1" name="Shape 339"/>
        <p:cNvGrpSpPr/>
        <p:nvPr/>
      </p:nvGrpSpPr>
      <p:grpSpPr>
        <a:xfrm>
          <a:off x="0" y="0"/>
          <a:ext cx="0" cy="0"/>
          <a:chOff x="0" y="0"/>
          <a:chExt cx="0" cy="0"/>
        </a:xfrm>
      </p:grpSpPr>
      <p:sp>
        <p:nvSpPr>
          <p:cNvPr id="340" name="Shape 340"/>
          <p:cNvSpPr>
            <a:spLocks noGrp="1"/>
          </p:cNvSpPr>
          <p:nvPr>
            <p:ph type="pic" idx="2"/>
          </p:nvPr>
        </p:nvSpPr>
        <p:spPr>
          <a:xfrm>
            <a:off x="1799916" y="1575634"/>
            <a:ext cx="1188719" cy="1188719"/>
          </a:xfrm>
          <a:prstGeom prst="ellipse">
            <a:avLst/>
          </a:prstGeom>
          <a:solidFill>
            <a:schemeClr val="accent2"/>
          </a:solidFill>
          <a:ln w="28575" cap="flat" cmpd="sng">
            <a:solidFill>
              <a:schemeClr val="accen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41" name="Shape 341"/>
          <p:cNvSpPr txBox="1">
            <a:spLocks noGrp="1"/>
          </p:cNvSpPr>
          <p:nvPr>
            <p:ph type="body" idx="1"/>
          </p:nvPr>
        </p:nvSpPr>
        <p:spPr>
          <a:xfrm>
            <a:off x="1206500" y="3028668"/>
            <a:ext cx="2375552"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42" name="Shape 342"/>
          <p:cNvSpPr txBox="1">
            <a:spLocks noGrp="1"/>
          </p:cNvSpPr>
          <p:nvPr>
            <p:ph type="body" idx="3"/>
          </p:nvPr>
        </p:nvSpPr>
        <p:spPr>
          <a:xfrm>
            <a:off x="1206500" y="3393412"/>
            <a:ext cx="2375552"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43" name="Shape 343"/>
          <p:cNvSpPr>
            <a:spLocks noGrp="1"/>
          </p:cNvSpPr>
          <p:nvPr>
            <p:ph type="pic" idx="4"/>
          </p:nvPr>
        </p:nvSpPr>
        <p:spPr>
          <a:xfrm>
            <a:off x="4326096" y="1575634"/>
            <a:ext cx="1188719" cy="1188719"/>
          </a:xfrm>
          <a:prstGeom prst="ellipse">
            <a:avLst/>
          </a:prstGeom>
          <a:solidFill>
            <a:schemeClr val="accent2"/>
          </a:solidFill>
          <a:ln w="28575" cap="flat" cmpd="sng">
            <a:solidFill>
              <a:schemeClr val="accen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44" name="Shape 344"/>
          <p:cNvSpPr txBox="1">
            <a:spLocks noGrp="1"/>
          </p:cNvSpPr>
          <p:nvPr>
            <p:ph type="body" idx="5"/>
          </p:nvPr>
        </p:nvSpPr>
        <p:spPr>
          <a:xfrm>
            <a:off x="3732680" y="3028668"/>
            <a:ext cx="2375552"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45" name="Shape 345"/>
          <p:cNvSpPr txBox="1">
            <a:spLocks noGrp="1"/>
          </p:cNvSpPr>
          <p:nvPr>
            <p:ph type="body" idx="6"/>
          </p:nvPr>
        </p:nvSpPr>
        <p:spPr>
          <a:xfrm>
            <a:off x="3732680" y="3393412"/>
            <a:ext cx="2375552"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1"/>
              </a:buClr>
              <a:buFont typeface="Arial"/>
              <a:buNone/>
              <a:defRPr sz="14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46" name="Shape 346"/>
          <p:cNvSpPr>
            <a:spLocks noGrp="1"/>
          </p:cNvSpPr>
          <p:nvPr>
            <p:ph type="pic" idx="7"/>
          </p:nvPr>
        </p:nvSpPr>
        <p:spPr>
          <a:xfrm>
            <a:off x="6852277" y="1575634"/>
            <a:ext cx="1188719" cy="1188719"/>
          </a:xfrm>
          <a:prstGeom prst="ellipse">
            <a:avLst/>
          </a:prstGeom>
          <a:solidFill>
            <a:schemeClr val="accent2"/>
          </a:solidFill>
          <a:ln w="28575" cap="flat" cmpd="sng">
            <a:solidFill>
              <a:schemeClr val="accen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47" name="Shape 347"/>
          <p:cNvSpPr txBox="1">
            <a:spLocks noGrp="1"/>
          </p:cNvSpPr>
          <p:nvPr>
            <p:ph type="body" idx="8"/>
          </p:nvPr>
        </p:nvSpPr>
        <p:spPr>
          <a:xfrm>
            <a:off x="6258860" y="3028668"/>
            <a:ext cx="2375552"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48" name="Shape 348"/>
          <p:cNvSpPr txBox="1">
            <a:spLocks noGrp="1"/>
          </p:cNvSpPr>
          <p:nvPr>
            <p:ph type="body" idx="9"/>
          </p:nvPr>
        </p:nvSpPr>
        <p:spPr>
          <a:xfrm>
            <a:off x="6258860" y="3393412"/>
            <a:ext cx="2375552"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49" name="Shape 349"/>
          <p:cNvSpPr txBox="1">
            <a:spLocks noGrp="1"/>
          </p:cNvSpPr>
          <p:nvPr>
            <p:ph type="title"/>
          </p:nvPr>
        </p:nvSpPr>
        <p:spPr>
          <a:xfrm>
            <a:off x="1206500" y="0"/>
            <a:ext cx="7428153"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_Three Pictures Dark">
    <p:bg>
      <p:bgPr>
        <a:solidFill>
          <a:schemeClr val="accent2"/>
        </a:solidFill>
        <a:effectLst/>
      </p:bgPr>
    </p:bg>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1206500" y="0"/>
            <a:ext cx="7428153"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rgbClr val="FFFFFF"/>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352" name="Shape 352"/>
          <p:cNvSpPr>
            <a:spLocks noGrp="1"/>
          </p:cNvSpPr>
          <p:nvPr>
            <p:ph type="pic" idx="2"/>
          </p:nvPr>
        </p:nvSpPr>
        <p:spPr>
          <a:xfrm>
            <a:off x="1799916" y="1575634"/>
            <a:ext cx="1188719" cy="1188719"/>
          </a:xfrm>
          <a:prstGeom prst="ellipse">
            <a:avLst/>
          </a:prstGeom>
          <a:solidFill>
            <a:schemeClr val="accent2"/>
          </a:solidFill>
          <a:ln w="28575" cap="flat" cmpd="sng">
            <a:solidFill>
              <a:schemeClr val="l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chemeClr val="lt1"/>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53" name="Shape 353"/>
          <p:cNvSpPr txBox="1">
            <a:spLocks noGrp="1"/>
          </p:cNvSpPr>
          <p:nvPr>
            <p:ph type="body" idx="1"/>
          </p:nvPr>
        </p:nvSpPr>
        <p:spPr>
          <a:xfrm>
            <a:off x="1206500" y="3028668"/>
            <a:ext cx="2375552"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lt1"/>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54" name="Shape 354"/>
          <p:cNvSpPr txBox="1">
            <a:spLocks noGrp="1"/>
          </p:cNvSpPr>
          <p:nvPr>
            <p:ph type="body" idx="3"/>
          </p:nvPr>
        </p:nvSpPr>
        <p:spPr>
          <a:xfrm>
            <a:off x="1206500" y="3393412"/>
            <a:ext cx="2375552"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chemeClr val="lt1"/>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55" name="Shape 355"/>
          <p:cNvSpPr>
            <a:spLocks noGrp="1"/>
          </p:cNvSpPr>
          <p:nvPr>
            <p:ph type="pic" idx="4"/>
          </p:nvPr>
        </p:nvSpPr>
        <p:spPr>
          <a:xfrm>
            <a:off x="4326096" y="1575634"/>
            <a:ext cx="1188719" cy="1188719"/>
          </a:xfrm>
          <a:prstGeom prst="ellipse">
            <a:avLst/>
          </a:prstGeom>
          <a:solidFill>
            <a:schemeClr val="accent2"/>
          </a:solidFill>
          <a:ln w="28575" cap="flat" cmpd="sng">
            <a:solidFill>
              <a:schemeClr val="l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chemeClr val="lt1"/>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56" name="Shape 356"/>
          <p:cNvSpPr txBox="1">
            <a:spLocks noGrp="1"/>
          </p:cNvSpPr>
          <p:nvPr>
            <p:ph type="body" idx="5"/>
          </p:nvPr>
        </p:nvSpPr>
        <p:spPr>
          <a:xfrm>
            <a:off x="3732680" y="3028668"/>
            <a:ext cx="2375552"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lt1"/>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57" name="Shape 357"/>
          <p:cNvSpPr txBox="1">
            <a:spLocks noGrp="1"/>
          </p:cNvSpPr>
          <p:nvPr>
            <p:ph type="body" idx="6"/>
          </p:nvPr>
        </p:nvSpPr>
        <p:spPr>
          <a:xfrm>
            <a:off x="3732680" y="3393412"/>
            <a:ext cx="2375552"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1"/>
              </a:buClr>
              <a:buFont typeface="Arial"/>
              <a:buNone/>
              <a:defRPr sz="1400" b="0" i="0" u="none" strike="noStrike" cap="none">
                <a:solidFill>
                  <a:schemeClr val="lt1"/>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58" name="Shape 358"/>
          <p:cNvSpPr>
            <a:spLocks noGrp="1"/>
          </p:cNvSpPr>
          <p:nvPr>
            <p:ph type="pic" idx="7"/>
          </p:nvPr>
        </p:nvSpPr>
        <p:spPr>
          <a:xfrm>
            <a:off x="6852277" y="1575634"/>
            <a:ext cx="1188719" cy="1188719"/>
          </a:xfrm>
          <a:prstGeom prst="ellipse">
            <a:avLst/>
          </a:prstGeom>
          <a:solidFill>
            <a:schemeClr val="accent2"/>
          </a:solidFill>
          <a:ln w="28575" cap="flat" cmpd="sng">
            <a:solidFill>
              <a:schemeClr val="l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chemeClr val="lt1"/>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59" name="Shape 359"/>
          <p:cNvSpPr txBox="1">
            <a:spLocks noGrp="1"/>
          </p:cNvSpPr>
          <p:nvPr>
            <p:ph type="body" idx="8"/>
          </p:nvPr>
        </p:nvSpPr>
        <p:spPr>
          <a:xfrm>
            <a:off x="6258860" y="3028668"/>
            <a:ext cx="2375552"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lt1"/>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60" name="Shape 360"/>
          <p:cNvSpPr txBox="1">
            <a:spLocks noGrp="1"/>
          </p:cNvSpPr>
          <p:nvPr>
            <p:ph type="body" idx="9"/>
          </p:nvPr>
        </p:nvSpPr>
        <p:spPr>
          <a:xfrm>
            <a:off x="6258860" y="3393412"/>
            <a:ext cx="2375552"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chemeClr val="lt1"/>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_Two Pictures Light">
    <p:spTree>
      <p:nvGrpSpPr>
        <p:cNvPr id="1" name="Shape 361"/>
        <p:cNvGrpSpPr/>
        <p:nvPr/>
      </p:nvGrpSpPr>
      <p:grpSpPr>
        <a:xfrm>
          <a:off x="0" y="0"/>
          <a:ext cx="0" cy="0"/>
          <a:chOff x="0" y="0"/>
          <a:chExt cx="0" cy="0"/>
        </a:xfrm>
      </p:grpSpPr>
      <p:sp>
        <p:nvSpPr>
          <p:cNvPr id="362" name="Shape 362"/>
          <p:cNvSpPr>
            <a:spLocks noGrp="1"/>
          </p:cNvSpPr>
          <p:nvPr>
            <p:ph type="pic" idx="2"/>
          </p:nvPr>
        </p:nvSpPr>
        <p:spPr>
          <a:xfrm>
            <a:off x="2349500" y="1628903"/>
            <a:ext cx="1188719" cy="1188719"/>
          </a:xfrm>
          <a:prstGeom prst="ellipse">
            <a:avLst/>
          </a:prstGeom>
          <a:solidFill>
            <a:schemeClr val="accent2"/>
          </a:solidFill>
          <a:ln w="28575" cap="flat" cmpd="sng">
            <a:solidFill>
              <a:schemeClr val="accen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63" name="Shape 363"/>
          <p:cNvSpPr txBox="1">
            <a:spLocks noGrp="1"/>
          </p:cNvSpPr>
          <p:nvPr>
            <p:ph type="body" idx="1"/>
          </p:nvPr>
        </p:nvSpPr>
        <p:spPr>
          <a:xfrm>
            <a:off x="1206500" y="3046425"/>
            <a:ext cx="3474719"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64" name="Shape 364"/>
          <p:cNvSpPr txBox="1">
            <a:spLocks noGrp="1"/>
          </p:cNvSpPr>
          <p:nvPr>
            <p:ph type="body" idx="3"/>
          </p:nvPr>
        </p:nvSpPr>
        <p:spPr>
          <a:xfrm>
            <a:off x="1206500" y="3411169"/>
            <a:ext cx="3474719"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65" name="Shape 365"/>
          <p:cNvSpPr>
            <a:spLocks noGrp="1"/>
          </p:cNvSpPr>
          <p:nvPr>
            <p:ph type="pic" idx="4"/>
          </p:nvPr>
        </p:nvSpPr>
        <p:spPr>
          <a:xfrm>
            <a:off x="6302692" y="1628903"/>
            <a:ext cx="1188719" cy="1188719"/>
          </a:xfrm>
          <a:prstGeom prst="ellipse">
            <a:avLst/>
          </a:prstGeom>
          <a:solidFill>
            <a:schemeClr val="accent2"/>
          </a:solidFill>
          <a:ln w="28575" cap="flat" cmpd="sng">
            <a:solidFill>
              <a:schemeClr val="accen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66" name="Shape 366"/>
          <p:cNvSpPr txBox="1">
            <a:spLocks noGrp="1"/>
          </p:cNvSpPr>
          <p:nvPr>
            <p:ph type="body" idx="5"/>
          </p:nvPr>
        </p:nvSpPr>
        <p:spPr>
          <a:xfrm>
            <a:off x="5159692" y="3046425"/>
            <a:ext cx="3474719"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67" name="Shape 367"/>
          <p:cNvSpPr txBox="1">
            <a:spLocks noGrp="1"/>
          </p:cNvSpPr>
          <p:nvPr>
            <p:ph type="body" idx="6"/>
          </p:nvPr>
        </p:nvSpPr>
        <p:spPr>
          <a:xfrm>
            <a:off x="5159692" y="3411169"/>
            <a:ext cx="3474719"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1"/>
              </a:buClr>
              <a:buFont typeface="Arial"/>
              <a:buNone/>
              <a:defRPr sz="1400" b="0" i="0" u="none" strike="noStrike" cap="none">
                <a:solidFill>
                  <a:schemeClr val="dk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68" name="Shape 368"/>
          <p:cNvSpPr txBox="1">
            <a:spLocks noGrp="1"/>
          </p:cNvSpPr>
          <p:nvPr>
            <p:ph type="title"/>
          </p:nvPr>
        </p:nvSpPr>
        <p:spPr>
          <a:xfrm>
            <a:off x="1206500" y="0"/>
            <a:ext cx="7428153"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1214437" y="0"/>
            <a:ext cx="7427912" cy="973137"/>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56" name="Shape 56"/>
          <p:cNvSpPr txBox="1">
            <a:spLocks noGrp="1"/>
          </p:cNvSpPr>
          <p:nvPr>
            <p:ph type="body" idx="1"/>
          </p:nvPr>
        </p:nvSpPr>
        <p:spPr>
          <a:xfrm>
            <a:off x="1214437" y="1355725"/>
            <a:ext cx="7427912" cy="4692649"/>
          </a:xfrm>
          <a:prstGeom prst="rect">
            <a:avLst/>
          </a:prstGeom>
          <a:noFill/>
          <a:ln>
            <a:noFill/>
          </a:ln>
        </p:spPr>
        <p:txBody>
          <a:bodyPr lIns="91425" tIns="91425" rIns="91425" bIns="91425" anchor="t" anchorCtr="0"/>
          <a:lstStyle>
            <a:lvl1pPr marL="228600" marR="0" lvl="0" indent="-88900" algn="l" rtl="0">
              <a:spcBef>
                <a:spcPts val="440"/>
              </a:spcBef>
              <a:spcAft>
                <a:spcPts val="0"/>
              </a:spcAft>
              <a:buClr>
                <a:schemeClr val="accent2"/>
              </a:buClr>
              <a:buSzPct val="100000"/>
              <a:buFont typeface="Arial"/>
              <a:buChar char="•"/>
              <a:defRPr sz="2200" b="0" i="0" u="none" strike="noStrike" cap="none">
                <a:solidFill>
                  <a:schemeClr val="lt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57" name="Shape 57"/>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2_Two Pictures Dark">
    <p:bg>
      <p:bgPr>
        <a:solidFill>
          <a:schemeClr val="accent2"/>
        </a:solidFill>
        <a:effectLst/>
      </p:bgPr>
    </p:bg>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1206500" y="0"/>
            <a:ext cx="7428153"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rgbClr val="FFFFFF"/>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371" name="Shape 371"/>
          <p:cNvSpPr>
            <a:spLocks noGrp="1"/>
          </p:cNvSpPr>
          <p:nvPr>
            <p:ph type="pic" idx="2"/>
          </p:nvPr>
        </p:nvSpPr>
        <p:spPr>
          <a:xfrm>
            <a:off x="2349500" y="1628903"/>
            <a:ext cx="1188719" cy="1188719"/>
          </a:xfrm>
          <a:prstGeom prst="ellipse">
            <a:avLst/>
          </a:prstGeom>
          <a:solidFill>
            <a:schemeClr val="accent2"/>
          </a:solidFill>
          <a:ln w="28575" cap="flat" cmpd="sng">
            <a:solidFill>
              <a:schemeClr val="l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chemeClr val="lt1"/>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72" name="Shape 372"/>
          <p:cNvSpPr txBox="1">
            <a:spLocks noGrp="1"/>
          </p:cNvSpPr>
          <p:nvPr>
            <p:ph type="body" idx="1"/>
          </p:nvPr>
        </p:nvSpPr>
        <p:spPr>
          <a:xfrm>
            <a:off x="1206500" y="3046425"/>
            <a:ext cx="3474719"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lt1"/>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73" name="Shape 373"/>
          <p:cNvSpPr txBox="1">
            <a:spLocks noGrp="1"/>
          </p:cNvSpPr>
          <p:nvPr>
            <p:ph type="body" idx="3"/>
          </p:nvPr>
        </p:nvSpPr>
        <p:spPr>
          <a:xfrm>
            <a:off x="1206500" y="3411169"/>
            <a:ext cx="3474719"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2"/>
              </a:buClr>
              <a:buFont typeface="Arial"/>
              <a:buNone/>
              <a:defRPr sz="1400" b="0" i="0" u="none" strike="noStrike" cap="none">
                <a:solidFill>
                  <a:schemeClr val="lt1"/>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74" name="Shape 374"/>
          <p:cNvSpPr>
            <a:spLocks noGrp="1"/>
          </p:cNvSpPr>
          <p:nvPr>
            <p:ph type="pic" idx="4"/>
          </p:nvPr>
        </p:nvSpPr>
        <p:spPr>
          <a:xfrm>
            <a:off x="6302692" y="1628903"/>
            <a:ext cx="1188719" cy="1188719"/>
          </a:xfrm>
          <a:prstGeom prst="ellipse">
            <a:avLst/>
          </a:prstGeom>
          <a:solidFill>
            <a:schemeClr val="accent2"/>
          </a:solidFill>
          <a:ln w="28575" cap="flat" cmpd="sng">
            <a:solidFill>
              <a:schemeClr val="lt1"/>
            </a:solidFill>
            <a:prstDash val="solid"/>
            <a:round/>
            <a:headEnd type="none" w="med" len="med"/>
            <a:tailEnd type="none" w="med" len="med"/>
          </a:ln>
        </p:spPr>
        <p:txBody>
          <a:bodyPr lIns="91425" tIns="91425" rIns="91425" bIns="91425" anchor="ctr" anchorCtr="0"/>
          <a:lstStyle>
            <a:lvl1pPr marL="0" marR="0" lvl="0" indent="0" algn="ctr" rtl="0">
              <a:spcBef>
                <a:spcPts val="320"/>
              </a:spcBef>
              <a:spcAft>
                <a:spcPts val="0"/>
              </a:spcAft>
              <a:buClr>
                <a:schemeClr val="accent2"/>
              </a:buClr>
              <a:buFont typeface="Arial"/>
              <a:buNone/>
              <a:defRPr sz="1600" b="0" i="0" u="none" strike="noStrike" cap="none">
                <a:solidFill>
                  <a:schemeClr val="lt1"/>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75" name="Shape 375"/>
          <p:cNvSpPr txBox="1">
            <a:spLocks noGrp="1"/>
          </p:cNvSpPr>
          <p:nvPr>
            <p:ph type="body" idx="5"/>
          </p:nvPr>
        </p:nvSpPr>
        <p:spPr>
          <a:xfrm>
            <a:off x="5159692" y="3046425"/>
            <a:ext cx="3474719" cy="329184"/>
          </a:xfrm>
          <a:prstGeom prst="rect">
            <a:avLst/>
          </a:prstGeom>
          <a:noFill/>
          <a:ln>
            <a:noFill/>
          </a:ln>
        </p:spPr>
        <p:txBody>
          <a:bodyPr lIns="91425" tIns="91425" rIns="91425" bIns="91425" anchor="ctr" anchorCtr="0"/>
          <a:lstStyle>
            <a:lvl1pPr marL="0" marR="0" lvl="0" indent="0" algn="ctr" rtl="0">
              <a:lnSpc>
                <a:spcPct val="100000"/>
              </a:lnSpc>
              <a:spcBef>
                <a:spcPts val="340"/>
              </a:spcBef>
              <a:spcAft>
                <a:spcPts val="0"/>
              </a:spcAft>
              <a:buClr>
                <a:schemeClr val="accent2"/>
              </a:buClr>
              <a:buFont typeface="Arial"/>
              <a:buNone/>
              <a:defRPr sz="1700" b="0" i="0" u="none" strike="noStrike" cap="none">
                <a:solidFill>
                  <a:schemeClr val="lt1"/>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76" name="Shape 376"/>
          <p:cNvSpPr txBox="1">
            <a:spLocks noGrp="1"/>
          </p:cNvSpPr>
          <p:nvPr>
            <p:ph type="body" idx="6"/>
          </p:nvPr>
        </p:nvSpPr>
        <p:spPr>
          <a:xfrm>
            <a:off x="5159692" y="3411169"/>
            <a:ext cx="3474719" cy="2191511"/>
          </a:xfrm>
          <a:prstGeom prst="rect">
            <a:avLst/>
          </a:prstGeom>
          <a:noFill/>
          <a:ln>
            <a:noFill/>
          </a:ln>
        </p:spPr>
        <p:txBody>
          <a:bodyPr lIns="91425" tIns="91425" rIns="91425" bIns="91425" anchor="t" anchorCtr="0"/>
          <a:lstStyle>
            <a:lvl1pPr marL="0" marR="0" lvl="0" indent="0" algn="ctr" rtl="0">
              <a:lnSpc>
                <a:spcPct val="95000"/>
              </a:lnSpc>
              <a:spcBef>
                <a:spcPts val="600"/>
              </a:spcBef>
              <a:spcAft>
                <a:spcPts val="0"/>
              </a:spcAft>
              <a:buClr>
                <a:schemeClr val="accent1"/>
              </a:buClr>
              <a:buFont typeface="Arial"/>
              <a:buNone/>
              <a:defRPr sz="1400" b="0" i="0" u="none" strike="noStrike" cap="none">
                <a:solidFill>
                  <a:schemeClr val="lt1"/>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2_Two Plain Text Light">
    <p:spTree>
      <p:nvGrpSpPr>
        <p:cNvPr id="1" name="Shape 377"/>
        <p:cNvGrpSpPr/>
        <p:nvPr/>
      </p:nvGrpSpPr>
      <p:grpSpPr>
        <a:xfrm>
          <a:off x="0" y="0"/>
          <a:ext cx="0" cy="0"/>
          <a:chOff x="0" y="0"/>
          <a:chExt cx="0" cy="0"/>
        </a:xfrm>
      </p:grpSpPr>
      <p:sp>
        <p:nvSpPr>
          <p:cNvPr id="378" name="Shape 378"/>
          <p:cNvSpPr txBox="1">
            <a:spLocks noGrp="1"/>
          </p:cNvSpPr>
          <p:nvPr>
            <p:ph type="title"/>
          </p:nvPr>
        </p:nvSpPr>
        <p:spPr>
          <a:xfrm>
            <a:off x="1208329" y="0"/>
            <a:ext cx="7427669"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379" name="Shape 379"/>
          <p:cNvSpPr txBox="1">
            <a:spLocks noGrp="1"/>
          </p:cNvSpPr>
          <p:nvPr>
            <p:ph type="body" idx="1"/>
          </p:nvPr>
        </p:nvSpPr>
        <p:spPr>
          <a:xfrm>
            <a:off x="5067257" y="1346200"/>
            <a:ext cx="3568743" cy="4726516"/>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accent2"/>
              </a:buClr>
              <a:buFont typeface="Arial"/>
              <a:buNone/>
              <a:defRPr sz="1800" b="1" i="0" u="none" strike="noStrike" cap="none">
                <a:solidFill>
                  <a:schemeClr val="accent2"/>
                </a:solidFill>
                <a:latin typeface="Helvetica Neue"/>
                <a:ea typeface="Helvetica Neue"/>
                <a:cs typeface="Helvetica Neue"/>
                <a:sym typeface="Helvetica Neue"/>
              </a:defRPr>
            </a:lvl1pPr>
            <a:lvl2pPr marL="0" marR="0" lvl="1" indent="0" algn="l" rtl="0">
              <a:lnSpc>
                <a:spcPct val="104000"/>
              </a:lnSpc>
              <a:spcBef>
                <a:spcPts val="1000"/>
              </a:spcBef>
              <a:spcAft>
                <a:spcPts val="0"/>
              </a:spcAft>
              <a:buClr>
                <a:schemeClr val="accent2"/>
              </a:buClr>
              <a:buFont typeface="Arial"/>
              <a:buNone/>
              <a:defRPr sz="1800" b="0" i="0" u="none" strike="noStrike" cap="none">
                <a:solidFill>
                  <a:schemeClr val="lt2"/>
                </a:solidFill>
                <a:latin typeface="Helvetica Neue"/>
                <a:ea typeface="Helvetica Neue"/>
                <a:cs typeface="Helvetica Neue"/>
                <a:sym typeface="Helvetica Neue"/>
              </a:defRPr>
            </a:lvl2pPr>
            <a:lvl3pPr marL="169863" marR="0" lvl="2" indent="-55562" algn="l" rtl="0">
              <a:lnSpc>
                <a:spcPct val="104000"/>
              </a:lnSpc>
              <a:spcBef>
                <a:spcPts val="100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206375"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4pPr>
            <a:lvl5pPr marL="1314450" marR="0" lvl="4" indent="-196850"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380" name="Shape 380"/>
          <p:cNvSpPr txBox="1">
            <a:spLocks noGrp="1"/>
          </p:cNvSpPr>
          <p:nvPr>
            <p:ph type="body" idx="2"/>
          </p:nvPr>
        </p:nvSpPr>
        <p:spPr>
          <a:xfrm>
            <a:off x="1208330" y="1346200"/>
            <a:ext cx="3568743" cy="4726516"/>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accent2"/>
              </a:buClr>
              <a:buFont typeface="Arial"/>
              <a:buNone/>
              <a:defRPr sz="1800" b="1" i="0" u="none" strike="noStrike" cap="none">
                <a:solidFill>
                  <a:schemeClr val="accent2"/>
                </a:solidFill>
                <a:latin typeface="Helvetica Neue"/>
                <a:ea typeface="Helvetica Neue"/>
                <a:cs typeface="Helvetica Neue"/>
                <a:sym typeface="Helvetica Neue"/>
              </a:defRPr>
            </a:lvl1pPr>
            <a:lvl2pPr marL="0" marR="0" lvl="1" indent="0" algn="l" rtl="0">
              <a:lnSpc>
                <a:spcPct val="104000"/>
              </a:lnSpc>
              <a:spcBef>
                <a:spcPts val="1000"/>
              </a:spcBef>
              <a:spcAft>
                <a:spcPts val="0"/>
              </a:spcAft>
              <a:buClr>
                <a:schemeClr val="accent2"/>
              </a:buClr>
              <a:buFont typeface="Arial"/>
              <a:buNone/>
              <a:defRPr sz="1800" b="0" i="0" u="none" strike="noStrike" cap="none">
                <a:solidFill>
                  <a:schemeClr val="lt2"/>
                </a:solidFill>
                <a:latin typeface="Helvetica Neue"/>
                <a:ea typeface="Helvetica Neue"/>
                <a:cs typeface="Helvetica Neue"/>
                <a:sym typeface="Helvetica Neue"/>
              </a:defRPr>
            </a:lvl2pPr>
            <a:lvl3pPr marL="169863" marR="0" lvl="2" indent="-55562" algn="l" rtl="0">
              <a:lnSpc>
                <a:spcPct val="104000"/>
              </a:lnSpc>
              <a:spcBef>
                <a:spcPts val="100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206375"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4pPr>
            <a:lvl5pPr marL="1314450" marR="0" lvl="4" indent="-196850"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2_Two Plain Text Dark">
    <p:bg>
      <p:bgPr>
        <a:solidFill>
          <a:schemeClr val="accent2"/>
        </a:solidFill>
        <a:effectLst/>
      </p:bgPr>
    </p:bg>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1206500" y="0"/>
            <a:ext cx="7428153"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rgbClr val="FFFFFF"/>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383" name="Shape 383"/>
          <p:cNvSpPr txBox="1">
            <a:spLocks noGrp="1"/>
          </p:cNvSpPr>
          <p:nvPr>
            <p:ph type="body" idx="1"/>
          </p:nvPr>
        </p:nvSpPr>
        <p:spPr>
          <a:xfrm>
            <a:off x="5054601" y="1335617"/>
            <a:ext cx="3581398" cy="4726516"/>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accent2"/>
              </a:buClr>
              <a:buFont typeface="Arial"/>
              <a:buNone/>
              <a:defRPr sz="1800" b="1" i="0" u="none" strike="noStrike" cap="none">
                <a:solidFill>
                  <a:srgbClr val="FFFFFF"/>
                </a:solidFill>
                <a:latin typeface="Helvetica Neue"/>
                <a:ea typeface="Helvetica Neue"/>
                <a:cs typeface="Helvetica Neue"/>
                <a:sym typeface="Helvetica Neue"/>
              </a:defRPr>
            </a:lvl1pPr>
            <a:lvl2pPr marL="0" marR="0" lvl="1" indent="0" algn="l" rtl="0">
              <a:lnSpc>
                <a:spcPct val="104000"/>
              </a:lnSpc>
              <a:spcBef>
                <a:spcPts val="1000"/>
              </a:spcBef>
              <a:spcAft>
                <a:spcPts val="0"/>
              </a:spcAft>
              <a:buClr>
                <a:schemeClr val="accent2"/>
              </a:buClr>
              <a:buFont typeface="Arial"/>
              <a:buNone/>
              <a:defRPr sz="1800" b="0" i="0" u="none" strike="noStrike" cap="none">
                <a:solidFill>
                  <a:srgbClr val="FFFFFF"/>
                </a:solidFill>
                <a:latin typeface="Helvetica Neue"/>
                <a:ea typeface="Helvetica Neue"/>
                <a:cs typeface="Helvetica Neue"/>
                <a:sym typeface="Helvetica Neue"/>
              </a:defRPr>
            </a:lvl2pPr>
            <a:lvl3pPr marL="169863" marR="0" lvl="2" indent="-55562" algn="l" rtl="0">
              <a:lnSpc>
                <a:spcPct val="104000"/>
              </a:lnSpc>
              <a:spcBef>
                <a:spcPts val="1000"/>
              </a:spcBef>
              <a:spcAft>
                <a:spcPts val="0"/>
              </a:spcAft>
              <a:buClr>
                <a:srgbClr val="FFFFFF"/>
              </a:buClr>
              <a:buSzPct val="100000"/>
              <a:buFont typeface="Arial"/>
              <a:buChar char="•"/>
              <a:defRPr sz="1800" b="0" i="0" u="none" strike="noStrike" cap="none">
                <a:solidFill>
                  <a:srgbClr val="FFFFFF"/>
                </a:solidFill>
                <a:latin typeface="Helvetica Neue"/>
                <a:ea typeface="Helvetica Neue"/>
                <a:cs typeface="Helvetica Neue"/>
                <a:sym typeface="Helvetica Neue"/>
              </a:defRPr>
            </a:lvl3pPr>
            <a:lvl4pPr marL="1031875" marR="0" lvl="3" indent="-206375"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4pPr>
            <a:lvl5pPr marL="1314450" marR="0" lvl="4" indent="-196850"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384" name="Shape 384"/>
          <p:cNvSpPr txBox="1">
            <a:spLocks noGrp="1"/>
          </p:cNvSpPr>
          <p:nvPr>
            <p:ph type="body" idx="2"/>
          </p:nvPr>
        </p:nvSpPr>
        <p:spPr>
          <a:xfrm>
            <a:off x="1206500" y="1335617"/>
            <a:ext cx="3581398" cy="4726516"/>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accent2"/>
              </a:buClr>
              <a:buFont typeface="Arial"/>
              <a:buNone/>
              <a:defRPr sz="1800" b="1" i="0" u="none" strike="noStrike" cap="none">
                <a:solidFill>
                  <a:srgbClr val="FFFFFF"/>
                </a:solidFill>
                <a:latin typeface="Helvetica Neue"/>
                <a:ea typeface="Helvetica Neue"/>
                <a:cs typeface="Helvetica Neue"/>
                <a:sym typeface="Helvetica Neue"/>
              </a:defRPr>
            </a:lvl1pPr>
            <a:lvl2pPr marL="0" marR="0" lvl="1" indent="0" algn="l" rtl="0">
              <a:lnSpc>
                <a:spcPct val="104000"/>
              </a:lnSpc>
              <a:spcBef>
                <a:spcPts val="1000"/>
              </a:spcBef>
              <a:spcAft>
                <a:spcPts val="0"/>
              </a:spcAft>
              <a:buClr>
                <a:schemeClr val="accent2"/>
              </a:buClr>
              <a:buFont typeface="Arial"/>
              <a:buNone/>
              <a:defRPr sz="1800" b="0" i="0" u="none" strike="noStrike" cap="none">
                <a:solidFill>
                  <a:srgbClr val="FFFFFF"/>
                </a:solidFill>
                <a:latin typeface="Helvetica Neue"/>
                <a:ea typeface="Helvetica Neue"/>
                <a:cs typeface="Helvetica Neue"/>
                <a:sym typeface="Helvetica Neue"/>
              </a:defRPr>
            </a:lvl2pPr>
            <a:lvl3pPr marL="169863" marR="0" lvl="2" indent="-55562" algn="l" rtl="0">
              <a:lnSpc>
                <a:spcPct val="104000"/>
              </a:lnSpc>
              <a:spcBef>
                <a:spcPts val="1000"/>
              </a:spcBef>
              <a:spcAft>
                <a:spcPts val="0"/>
              </a:spcAft>
              <a:buClr>
                <a:srgbClr val="FFFFFF"/>
              </a:buClr>
              <a:buSzPct val="100000"/>
              <a:buFont typeface="Arial"/>
              <a:buChar char="•"/>
              <a:defRPr sz="1800" b="0" i="0" u="none" strike="noStrike" cap="none">
                <a:solidFill>
                  <a:srgbClr val="FFFFFF"/>
                </a:solidFill>
                <a:latin typeface="Helvetica Neue"/>
                <a:ea typeface="Helvetica Neue"/>
                <a:cs typeface="Helvetica Neue"/>
                <a:sym typeface="Helvetica Neue"/>
              </a:defRPr>
            </a:lvl3pPr>
            <a:lvl4pPr marL="1031875" marR="0" lvl="3" indent="-206375"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4pPr>
            <a:lvl5pPr marL="1314450" marR="0" lvl="4" indent="-196850"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1214437" y="0"/>
            <a:ext cx="7427912" cy="973137"/>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387" name="Shape 387"/>
          <p:cNvSpPr txBox="1">
            <a:spLocks noGrp="1"/>
          </p:cNvSpPr>
          <p:nvPr>
            <p:ph type="dt" idx="10"/>
          </p:nvPr>
        </p:nvSpPr>
        <p:spPr>
          <a:xfrm>
            <a:off x="5014912" y="6518275"/>
            <a:ext cx="3694112" cy="365125"/>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388" name="Shape 388"/>
          <p:cNvSpPr txBox="1">
            <a:spLocks noGrp="1"/>
          </p:cNvSpPr>
          <p:nvPr>
            <p:ph type="sldNum" idx="12"/>
          </p:nvPr>
        </p:nvSpPr>
        <p:spPr>
          <a:xfrm>
            <a:off x="7924800" y="6629400"/>
            <a:ext cx="1219199" cy="228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b="0" i="0" u="none" strike="noStrike" cap="none">
                <a:solidFill>
                  <a:schemeClr val="dk1"/>
                </a:solidFill>
                <a:latin typeface="Helvetica Neue"/>
                <a:ea typeface="Helvetica Neue"/>
                <a:cs typeface="Helvetica Neue"/>
                <a:sym typeface="Helvetica Neue"/>
              </a:rPr>
              <a:pPr marL="0" marR="0" lvl="0" indent="0" algn="l" rtl="0">
                <a:spcBef>
                  <a:spcPts val="0"/>
                </a:spcBef>
                <a:buSzPct val="25000"/>
                <a:buNone/>
              </a:pPr>
              <a:t>‹#›</a:t>
            </a:fld>
            <a:endParaRPr lang="en-US" sz="1800" b="0" i="0" u="none" strike="noStrike" cap="none">
              <a:solidFill>
                <a:schemeClr val="dk1"/>
              </a:solidFill>
              <a:latin typeface="Helvetica Neue"/>
              <a:ea typeface="Helvetica Neue"/>
              <a:cs typeface="Helvetica Neue"/>
              <a:sym typeface="Helvetica Neue"/>
            </a:endParaRPr>
          </a:p>
        </p:txBody>
      </p:sp>
      <p:sp>
        <p:nvSpPr>
          <p:cNvPr id="389" name="Shape 389"/>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214437" y="0"/>
            <a:ext cx="7427912" cy="973137"/>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60" name="Shape 60"/>
          <p:cNvSpPr txBox="1">
            <a:spLocks noGrp="1"/>
          </p:cNvSpPr>
          <p:nvPr>
            <p:ph type="body" idx="1"/>
          </p:nvPr>
        </p:nvSpPr>
        <p:spPr>
          <a:xfrm>
            <a:off x="1214437" y="1355725"/>
            <a:ext cx="7427912" cy="4692649"/>
          </a:xfrm>
          <a:prstGeom prst="rect">
            <a:avLst/>
          </a:prstGeom>
          <a:noFill/>
          <a:ln>
            <a:noFill/>
          </a:ln>
        </p:spPr>
        <p:txBody>
          <a:bodyPr lIns="91425" tIns="91425" rIns="91425" bIns="91425" anchor="t" anchorCtr="0"/>
          <a:lstStyle>
            <a:lvl1pPr marL="0" marR="0" lvl="0" indent="0" algn="l" rtl="0">
              <a:spcBef>
                <a:spcPts val="360"/>
              </a:spcBef>
              <a:spcAft>
                <a:spcPts val="0"/>
              </a:spcAft>
              <a:buClr>
                <a:schemeClr val="accent2"/>
              </a:buClr>
              <a:buFont typeface="Arial"/>
              <a:buNone/>
              <a:defRPr sz="1800" b="1" i="0" u="none" strike="noStrike" cap="none">
                <a:solidFill>
                  <a:schemeClr val="accent2"/>
                </a:solidFill>
                <a:latin typeface="Helvetica Neue"/>
                <a:ea typeface="Helvetica Neue"/>
                <a:cs typeface="Helvetica Neue"/>
                <a:sym typeface="Helvetica Neue"/>
              </a:defRPr>
            </a:lvl1pPr>
            <a:lvl2pPr marL="0" marR="0" lvl="1" indent="0" algn="l" rtl="0">
              <a:spcBef>
                <a:spcPts val="360"/>
              </a:spcBef>
              <a:spcAft>
                <a:spcPts val="0"/>
              </a:spcAft>
              <a:buClr>
                <a:schemeClr val="accent2"/>
              </a:buClr>
              <a:buFont typeface="Arial"/>
              <a:buNone/>
              <a:defRPr sz="1800" b="0" i="0" u="none" strike="noStrike" cap="none">
                <a:solidFill>
                  <a:schemeClr val="lt2"/>
                </a:solidFill>
                <a:latin typeface="Helvetica Neue"/>
                <a:ea typeface="Helvetica Neue"/>
                <a:cs typeface="Helvetica Neue"/>
                <a:sym typeface="Helvetica Neue"/>
              </a:defRPr>
            </a:lvl2pPr>
            <a:lvl3pPr marL="169863" marR="0" lvl="2" indent="-555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400050" marR="0" lvl="3" indent="-1206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631825" marR="0" lvl="4" indent="-12382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61" name="Shape 61"/>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214437" y="0"/>
            <a:ext cx="7427912" cy="973137"/>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rgbClr val="FFFFFF"/>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64" name="Shape 64"/>
          <p:cNvSpPr txBox="1">
            <a:spLocks noGrp="1"/>
          </p:cNvSpPr>
          <p:nvPr>
            <p:ph type="body" idx="1"/>
          </p:nvPr>
        </p:nvSpPr>
        <p:spPr>
          <a:xfrm>
            <a:off x="1214437" y="1355725"/>
            <a:ext cx="7427912" cy="4692649"/>
          </a:xfrm>
          <a:prstGeom prst="rect">
            <a:avLst/>
          </a:prstGeom>
          <a:noFill/>
          <a:ln>
            <a:noFill/>
          </a:ln>
        </p:spPr>
        <p:txBody>
          <a:bodyPr lIns="91425" tIns="91425" rIns="91425" bIns="91425" anchor="t" anchorCtr="0"/>
          <a:lstStyle>
            <a:lvl1pPr marL="228600" marR="0" lvl="0" indent="-88900" algn="l" rtl="0">
              <a:spcBef>
                <a:spcPts val="440"/>
              </a:spcBef>
              <a:spcAft>
                <a:spcPts val="0"/>
              </a:spcAft>
              <a:buClr>
                <a:srgbClr val="FFFFFF"/>
              </a:buClr>
              <a:buSzPct val="100000"/>
              <a:buFont typeface="Arial"/>
              <a:buChar char="•"/>
              <a:defRPr sz="22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rgbClr val="FFFFFF"/>
              </a:buClr>
              <a:buSzPct val="100000"/>
              <a:buFont typeface="Arial"/>
              <a:buChar char="–"/>
              <a:defRPr sz="1800" b="0" i="0" u="none" strike="noStrike" cap="none">
                <a:solidFill>
                  <a:srgbClr val="FFFFFF"/>
                </a:solidFill>
                <a:latin typeface="Helvetica Neue"/>
                <a:ea typeface="Helvetica Neue"/>
                <a:cs typeface="Helvetica Neue"/>
                <a:sym typeface="Helvetica Neue"/>
              </a:defRPr>
            </a:lvl2pPr>
            <a:lvl3pPr marL="741363" marR="0" lvl="2" indent="-119062" algn="l" rtl="0">
              <a:spcBef>
                <a:spcPts val="360"/>
              </a:spcBef>
              <a:spcAft>
                <a:spcPts val="0"/>
              </a:spcAft>
              <a:buClr>
                <a:srgbClr val="FFFFFF"/>
              </a:buClr>
              <a:buSzPct val="100000"/>
              <a:buFont typeface="Arial"/>
              <a:buChar char="•"/>
              <a:defRPr sz="1800" b="0" i="0" u="none" strike="noStrike" cap="none">
                <a:solidFill>
                  <a:srgbClr val="FFFFFF"/>
                </a:solidFill>
                <a:latin typeface="Helvetica Neue"/>
                <a:ea typeface="Helvetica Neue"/>
                <a:cs typeface="Helvetica Neue"/>
                <a:sym typeface="Helvetica Neue"/>
              </a:defRPr>
            </a:lvl3pPr>
            <a:lvl4pPr marL="1031875" marR="0" lvl="3" indent="-180975" algn="l" rtl="0">
              <a:spcBef>
                <a:spcPts val="360"/>
              </a:spcBef>
              <a:spcAft>
                <a:spcPts val="0"/>
              </a:spcAft>
              <a:buClr>
                <a:srgbClr val="FFFFFF"/>
              </a:buClr>
              <a:buSzPct val="100000"/>
              <a:buFont typeface="Arial"/>
              <a:buChar char="–"/>
              <a:defRPr sz="1800" b="0" i="0" u="none" strike="noStrike" cap="none">
                <a:solidFill>
                  <a:srgbClr val="FFFFFF"/>
                </a:solidFill>
                <a:latin typeface="Helvetica Neue"/>
                <a:ea typeface="Helvetica Neue"/>
                <a:cs typeface="Helvetica Neue"/>
                <a:sym typeface="Helvetica Neue"/>
              </a:defRPr>
            </a:lvl4pPr>
            <a:lvl5pPr marL="1314450" marR="0" lvl="4" indent="-171450" algn="l" rtl="0">
              <a:spcBef>
                <a:spcPts val="360"/>
              </a:spcBef>
              <a:spcAft>
                <a:spcPts val="0"/>
              </a:spcAft>
              <a:buClr>
                <a:srgbClr val="FFFFFF"/>
              </a:buClr>
              <a:buSzPct val="100000"/>
              <a:buFont typeface="Arial"/>
              <a:buChar char="»"/>
              <a:defRPr sz="1800" b="0" i="0" u="none" strike="noStrike" cap="none">
                <a:solidFill>
                  <a:srgbClr val="FFFFFF"/>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65" name="Shape 65"/>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wo Content">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1206500" y="0"/>
            <a:ext cx="7428153"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rgbClr val="FFFFFF"/>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68" name="Shape 68"/>
          <p:cNvSpPr txBox="1">
            <a:spLocks noGrp="1"/>
          </p:cNvSpPr>
          <p:nvPr>
            <p:ph type="body" idx="1"/>
          </p:nvPr>
        </p:nvSpPr>
        <p:spPr>
          <a:xfrm>
            <a:off x="5053253" y="1335617"/>
            <a:ext cx="3581399" cy="4726516"/>
          </a:xfrm>
          <a:prstGeom prst="rect">
            <a:avLst/>
          </a:prstGeom>
          <a:noFill/>
          <a:ln>
            <a:noFill/>
          </a:ln>
        </p:spPr>
        <p:txBody>
          <a:bodyPr lIns="91425" tIns="91425" rIns="91425" bIns="91425" anchor="t" anchorCtr="0"/>
          <a:lstStyle>
            <a:lvl1pPr marL="228600" marR="0" lvl="0" indent="-101600" algn="l" rtl="0">
              <a:spcBef>
                <a:spcPts val="400"/>
              </a:spcBef>
              <a:spcAft>
                <a:spcPts val="0"/>
              </a:spcAft>
              <a:buClr>
                <a:srgbClr val="FFFFFF"/>
              </a:buClr>
              <a:buSzPct val="100000"/>
              <a:buFont typeface="Arial"/>
              <a:buChar char="•"/>
              <a:defRPr sz="20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rgbClr val="FFFFFF"/>
              </a:buClr>
              <a:buSzPct val="100000"/>
              <a:buFont typeface="Arial"/>
              <a:buChar char="–"/>
              <a:defRPr sz="1800" b="0" i="0" u="none" strike="noStrike" cap="none">
                <a:solidFill>
                  <a:srgbClr val="FFFFFF"/>
                </a:solidFill>
                <a:latin typeface="Helvetica Neue"/>
                <a:ea typeface="Helvetica Neue"/>
                <a:cs typeface="Helvetica Neue"/>
                <a:sym typeface="Helvetica Neue"/>
              </a:defRPr>
            </a:lvl2pPr>
            <a:lvl3pPr marL="741363" marR="0" lvl="2" indent="-131762" algn="l" rtl="0">
              <a:spcBef>
                <a:spcPts val="320"/>
              </a:spcBef>
              <a:spcAft>
                <a:spcPts val="0"/>
              </a:spcAft>
              <a:buClr>
                <a:srgbClr val="FFFFFF"/>
              </a:buClr>
              <a:buSzPct val="100000"/>
              <a:buFont typeface="Arial"/>
              <a:buChar char="•"/>
              <a:defRPr sz="1600" b="0" i="0" u="none" strike="noStrike" cap="none">
                <a:solidFill>
                  <a:srgbClr val="FFFFFF"/>
                </a:solidFill>
                <a:latin typeface="Helvetica Neue"/>
                <a:ea typeface="Helvetica Neue"/>
                <a:cs typeface="Helvetica Neue"/>
                <a:sym typeface="Helvetica Neue"/>
              </a:defRPr>
            </a:lvl3pPr>
            <a:lvl4pPr marL="1031875" marR="0" lvl="3" indent="-206375" algn="l" rtl="0">
              <a:spcBef>
                <a:spcPts val="280"/>
              </a:spcBef>
              <a:spcAft>
                <a:spcPts val="0"/>
              </a:spcAft>
              <a:buClr>
                <a:srgbClr val="FFFFFF"/>
              </a:buClr>
              <a:buSzPct val="100000"/>
              <a:buFont typeface="Arial"/>
              <a:buChar char="–"/>
              <a:defRPr sz="1400" b="0" i="0" u="none" strike="noStrike" cap="none">
                <a:solidFill>
                  <a:srgbClr val="FFFFFF"/>
                </a:solidFill>
                <a:latin typeface="Helvetica Neue"/>
                <a:ea typeface="Helvetica Neue"/>
                <a:cs typeface="Helvetica Neue"/>
                <a:sym typeface="Helvetica Neue"/>
              </a:defRPr>
            </a:lvl4pPr>
            <a:lvl5pPr marL="1314450" marR="0" lvl="4" indent="-196850" algn="l" rtl="0">
              <a:spcBef>
                <a:spcPts val="280"/>
              </a:spcBef>
              <a:spcAft>
                <a:spcPts val="0"/>
              </a:spcAft>
              <a:buClr>
                <a:srgbClr val="FFFFFF"/>
              </a:buClr>
              <a:buSzPct val="100000"/>
              <a:buFont typeface="Arial"/>
              <a:buChar char="»"/>
              <a:defRPr sz="1400" b="0" i="0" u="none" strike="noStrike" cap="none">
                <a:solidFill>
                  <a:srgbClr val="FFFFFF"/>
                </a:solidFill>
                <a:latin typeface="Helvetica Neue"/>
                <a:ea typeface="Helvetica Neue"/>
                <a:cs typeface="Helvetica Neue"/>
                <a:sym typeface="Helvetica Neue"/>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69" name="Shape 69"/>
          <p:cNvSpPr txBox="1">
            <a:spLocks noGrp="1"/>
          </p:cNvSpPr>
          <p:nvPr>
            <p:ph type="body" idx="2"/>
          </p:nvPr>
        </p:nvSpPr>
        <p:spPr>
          <a:xfrm>
            <a:off x="1206500" y="1335617"/>
            <a:ext cx="3581399" cy="4726516"/>
          </a:xfrm>
          <a:prstGeom prst="rect">
            <a:avLst/>
          </a:prstGeom>
          <a:noFill/>
          <a:ln>
            <a:noFill/>
          </a:ln>
        </p:spPr>
        <p:txBody>
          <a:bodyPr lIns="91425" tIns="91425" rIns="91425" bIns="91425" anchor="t" anchorCtr="0"/>
          <a:lstStyle>
            <a:lvl1pPr marL="228600" marR="0" lvl="0" indent="-101600" algn="l" rtl="0">
              <a:spcBef>
                <a:spcPts val="400"/>
              </a:spcBef>
              <a:spcAft>
                <a:spcPts val="0"/>
              </a:spcAft>
              <a:buClr>
                <a:srgbClr val="FFFFFF"/>
              </a:buClr>
              <a:buSzPct val="100000"/>
              <a:buFont typeface="Arial"/>
              <a:buChar char="•"/>
              <a:defRPr sz="2000" b="0" i="0" u="none" strike="noStrike" cap="none">
                <a:solidFill>
                  <a:srgbClr val="FFFFFF"/>
                </a:solidFill>
                <a:latin typeface="Helvetica Neue"/>
                <a:ea typeface="Helvetica Neue"/>
                <a:cs typeface="Helvetica Neue"/>
                <a:sym typeface="Helvetica Neue"/>
              </a:defRPr>
            </a:lvl1pPr>
            <a:lvl2pPr marL="511175" marR="0" lvl="1" indent="-168275" algn="l" rtl="0">
              <a:spcBef>
                <a:spcPts val="360"/>
              </a:spcBef>
              <a:spcAft>
                <a:spcPts val="0"/>
              </a:spcAft>
              <a:buClr>
                <a:srgbClr val="FFFFFF"/>
              </a:buClr>
              <a:buSzPct val="100000"/>
              <a:buFont typeface="Arial"/>
              <a:buChar char="–"/>
              <a:defRPr sz="1800" b="0" i="0" u="none" strike="noStrike" cap="none">
                <a:solidFill>
                  <a:srgbClr val="FFFFFF"/>
                </a:solidFill>
                <a:latin typeface="Helvetica Neue"/>
                <a:ea typeface="Helvetica Neue"/>
                <a:cs typeface="Helvetica Neue"/>
                <a:sym typeface="Helvetica Neue"/>
              </a:defRPr>
            </a:lvl2pPr>
            <a:lvl3pPr marL="741363" marR="0" lvl="2" indent="-131762" algn="l" rtl="0">
              <a:spcBef>
                <a:spcPts val="320"/>
              </a:spcBef>
              <a:spcAft>
                <a:spcPts val="0"/>
              </a:spcAft>
              <a:buClr>
                <a:srgbClr val="FFFFFF"/>
              </a:buClr>
              <a:buSzPct val="100000"/>
              <a:buFont typeface="Arial"/>
              <a:buChar char="•"/>
              <a:defRPr sz="1600" b="0" i="0" u="none" strike="noStrike" cap="none">
                <a:solidFill>
                  <a:srgbClr val="FFFFFF"/>
                </a:solidFill>
                <a:latin typeface="Helvetica Neue"/>
                <a:ea typeface="Helvetica Neue"/>
                <a:cs typeface="Helvetica Neue"/>
                <a:sym typeface="Helvetica Neue"/>
              </a:defRPr>
            </a:lvl3pPr>
            <a:lvl4pPr marL="1031875" marR="0" lvl="3" indent="-206375" algn="l" rtl="0">
              <a:spcBef>
                <a:spcPts val="280"/>
              </a:spcBef>
              <a:spcAft>
                <a:spcPts val="0"/>
              </a:spcAft>
              <a:buClr>
                <a:srgbClr val="FFFFFF"/>
              </a:buClr>
              <a:buSzPct val="100000"/>
              <a:buFont typeface="Arial"/>
              <a:buChar char="–"/>
              <a:defRPr sz="1400" b="0" i="0" u="none" strike="noStrike" cap="none">
                <a:solidFill>
                  <a:srgbClr val="FFFFFF"/>
                </a:solidFill>
                <a:latin typeface="Helvetica Neue"/>
                <a:ea typeface="Helvetica Neue"/>
                <a:cs typeface="Helvetica Neue"/>
                <a:sym typeface="Helvetica Neue"/>
              </a:defRPr>
            </a:lvl4pPr>
            <a:lvl5pPr marL="1314450" marR="0" lvl="4" indent="-196850" algn="l" rtl="0">
              <a:spcBef>
                <a:spcPts val="280"/>
              </a:spcBef>
              <a:spcAft>
                <a:spcPts val="0"/>
              </a:spcAft>
              <a:buClr>
                <a:srgbClr val="FFFFFF"/>
              </a:buClr>
              <a:buSzPct val="100000"/>
              <a:buFont typeface="Arial"/>
              <a:buChar char="»"/>
              <a:defRPr sz="1400" b="0" i="0" u="none" strike="noStrike" cap="none">
                <a:solidFill>
                  <a:srgbClr val="FFFFFF"/>
                </a:solidFill>
                <a:latin typeface="Helvetica Neue"/>
                <a:ea typeface="Helvetica Neue"/>
                <a:cs typeface="Helvetica Neue"/>
                <a:sym typeface="Helvetica Neue"/>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70" name="Shape 70"/>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3_Two Conten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206500" y="0"/>
            <a:ext cx="7428153" cy="9728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rgbClr val="FFFFFF"/>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73" name="Shape 73"/>
          <p:cNvSpPr txBox="1">
            <a:spLocks noGrp="1"/>
          </p:cNvSpPr>
          <p:nvPr>
            <p:ph type="body" idx="1"/>
          </p:nvPr>
        </p:nvSpPr>
        <p:spPr>
          <a:xfrm>
            <a:off x="3718214" y="1335617"/>
            <a:ext cx="2406313" cy="4726516"/>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accent2"/>
              </a:buClr>
              <a:buFont typeface="Arial"/>
              <a:buNone/>
              <a:defRPr sz="1400" b="1" i="0" u="none" strike="noStrike" cap="none">
                <a:solidFill>
                  <a:srgbClr val="FFFFFF"/>
                </a:solidFill>
                <a:latin typeface="Helvetica Neue"/>
                <a:ea typeface="Helvetica Neue"/>
                <a:cs typeface="Helvetica Neue"/>
                <a:sym typeface="Helvetica Neue"/>
              </a:defRPr>
            </a:lvl1pPr>
            <a:lvl2pPr marL="0" marR="0" lvl="1" indent="0" algn="l" rtl="0">
              <a:lnSpc>
                <a:spcPct val="104000"/>
              </a:lnSpc>
              <a:spcBef>
                <a:spcPts val="1000"/>
              </a:spcBef>
              <a:spcAft>
                <a:spcPts val="0"/>
              </a:spcAft>
              <a:buClr>
                <a:schemeClr val="accent2"/>
              </a:buClr>
              <a:buFont typeface="Arial"/>
              <a:buNone/>
              <a:defRPr sz="1400" b="0" i="0" u="none" strike="noStrike" cap="none">
                <a:solidFill>
                  <a:srgbClr val="FFFFFF"/>
                </a:solidFill>
                <a:latin typeface="Helvetica Neue"/>
                <a:ea typeface="Helvetica Neue"/>
                <a:cs typeface="Helvetica Neue"/>
                <a:sym typeface="Helvetica Neue"/>
              </a:defRPr>
            </a:lvl2pPr>
            <a:lvl3pPr marL="169863" marR="0" lvl="2" indent="-80963" algn="l" rtl="0">
              <a:lnSpc>
                <a:spcPct val="104000"/>
              </a:lnSpc>
              <a:spcBef>
                <a:spcPts val="1000"/>
              </a:spcBef>
              <a:spcAft>
                <a:spcPts val="0"/>
              </a:spcAft>
              <a:buClr>
                <a:srgbClr val="FFFFFF"/>
              </a:buClr>
              <a:buSzPct val="100000"/>
              <a:buFont typeface="Arial"/>
              <a:buChar char="•"/>
              <a:defRPr sz="1400" b="0" i="0" u="none" strike="noStrike" cap="none">
                <a:solidFill>
                  <a:srgbClr val="FFFFFF"/>
                </a:solidFill>
                <a:latin typeface="Helvetica Neue"/>
                <a:ea typeface="Helvetica Neue"/>
                <a:cs typeface="Helvetica Neue"/>
                <a:sym typeface="Helvetica Neue"/>
              </a:defRPr>
            </a:lvl3pPr>
            <a:lvl4pPr marL="1031875" marR="0" lvl="3" indent="-206375"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4pPr>
            <a:lvl5pPr marL="1314450" marR="0" lvl="4" indent="-196850"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74" name="Shape 74"/>
          <p:cNvSpPr txBox="1">
            <a:spLocks noGrp="1"/>
          </p:cNvSpPr>
          <p:nvPr>
            <p:ph type="body" idx="2"/>
          </p:nvPr>
        </p:nvSpPr>
        <p:spPr>
          <a:xfrm>
            <a:off x="1206500" y="1335617"/>
            <a:ext cx="2406313" cy="4726516"/>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accent2"/>
              </a:buClr>
              <a:buFont typeface="Arial"/>
              <a:buNone/>
              <a:defRPr sz="1400" b="1" i="0" u="none" strike="noStrike" cap="none">
                <a:solidFill>
                  <a:srgbClr val="FFFFFF"/>
                </a:solidFill>
                <a:latin typeface="Helvetica Neue"/>
                <a:ea typeface="Helvetica Neue"/>
                <a:cs typeface="Helvetica Neue"/>
                <a:sym typeface="Helvetica Neue"/>
              </a:defRPr>
            </a:lvl1pPr>
            <a:lvl2pPr marL="0" marR="0" lvl="1" indent="0" algn="l" rtl="0">
              <a:lnSpc>
                <a:spcPct val="104000"/>
              </a:lnSpc>
              <a:spcBef>
                <a:spcPts val="1000"/>
              </a:spcBef>
              <a:spcAft>
                <a:spcPts val="0"/>
              </a:spcAft>
              <a:buClr>
                <a:schemeClr val="accent2"/>
              </a:buClr>
              <a:buFont typeface="Arial"/>
              <a:buNone/>
              <a:defRPr sz="1400" b="0" i="0" u="none" strike="noStrike" cap="none">
                <a:solidFill>
                  <a:srgbClr val="FFFFFF"/>
                </a:solidFill>
                <a:latin typeface="Helvetica Neue"/>
                <a:ea typeface="Helvetica Neue"/>
                <a:cs typeface="Helvetica Neue"/>
                <a:sym typeface="Helvetica Neue"/>
              </a:defRPr>
            </a:lvl2pPr>
            <a:lvl3pPr marL="169863" marR="0" lvl="2" indent="-80963" algn="l" rtl="0">
              <a:lnSpc>
                <a:spcPct val="104000"/>
              </a:lnSpc>
              <a:spcBef>
                <a:spcPts val="1000"/>
              </a:spcBef>
              <a:spcAft>
                <a:spcPts val="0"/>
              </a:spcAft>
              <a:buClr>
                <a:srgbClr val="FFFFFF"/>
              </a:buClr>
              <a:buSzPct val="100000"/>
              <a:buFont typeface="Arial"/>
              <a:buChar char="•"/>
              <a:defRPr sz="1400" b="0" i="0" u="none" strike="noStrike" cap="none">
                <a:solidFill>
                  <a:srgbClr val="FFFFFF"/>
                </a:solidFill>
                <a:latin typeface="Helvetica Neue"/>
                <a:ea typeface="Helvetica Neue"/>
                <a:cs typeface="Helvetica Neue"/>
                <a:sym typeface="Helvetica Neue"/>
              </a:defRPr>
            </a:lvl3pPr>
            <a:lvl4pPr marL="1031875" marR="0" lvl="3" indent="-206375"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4pPr>
            <a:lvl5pPr marL="1314450" marR="0" lvl="4" indent="-196850"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75" name="Shape 75"/>
          <p:cNvSpPr txBox="1">
            <a:spLocks noGrp="1"/>
          </p:cNvSpPr>
          <p:nvPr>
            <p:ph type="body" idx="3"/>
          </p:nvPr>
        </p:nvSpPr>
        <p:spPr>
          <a:xfrm>
            <a:off x="6229928" y="1335617"/>
            <a:ext cx="2406313" cy="4726516"/>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chemeClr val="accent2"/>
              </a:buClr>
              <a:buFont typeface="Arial"/>
              <a:buNone/>
              <a:defRPr sz="1400" b="1" i="0" u="none" strike="noStrike" cap="none">
                <a:solidFill>
                  <a:srgbClr val="FFFFFF"/>
                </a:solidFill>
                <a:latin typeface="Helvetica Neue"/>
                <a:ea typeface="Helvetica Neue"/>
                <a:cs typeface="Helvetica Neue"/>
                <a:sym typeface="Helvetica Neue"/>
              </a:defRPr>
            </a:lvl1pPr>
            <a:lvl2pPr marL="0" marR="0" lvl="1" indent="0" algn="l" rtl="0">
              <a:lnSpc>
                <a:spcPct val="104000"/>
              </a:lnSpc>
              <a:spcBef>
                <a:spcPts val="1000"/>
              </a:spcBef>
              <a:spcAft>
                <a:spcPts val="0"/>
              </a:spcAft>
              <a:buClr>
                <a:schemeClr val="accent2"/>
              </a:buClr>
              <a:buFont typeface="Arial"/>
              <a:buNone/>
              <a:defRPr sz="1400" b="0" i="0" u="none" strike="noStrike" cap="none">
                <a:solidFill>
                  <a:srgbClr val="FFFFFF"/>
                </a:solidFill>
                <a:latin typeface="Helvetica Neue"/>
                <a:ea typeface="Helvetica Neue"/>
                <a:cs typeface="Helvetica Neue"/>
                <a:sym typeface="Helvetica Neue"/>
              </a:defRPr>
            </a:lvl2pPr>
            <a:lvl3pPr marL="169863" marR="0" lvl="2" indent="-80963" algn="l" rtl="0">
              <a:lnSpc>
                <a:spcPct val="104000"/>
              </a:lnSpc>
              <a:spcBef>
                <a:spcPts val="1000"/>
              </a:spcBef>
              <a:spcAft>
                <a:spcPts val="0"/>
              </a:spcAft>
              <a:buClr>
                <a:srgbClr val="FFFFFF"/>
              </a:buClr>
              <a:buSzPct val="100000"/>
              <a:buFont typeface="Arial"/>
              <a:buChar char="•"/>
              <a:defRPr sz="1400" b="0" i="0" u="none" strike="noStrike" cap="none">
                <a:solidFill>
                  <a:srgbClr val="FFFFFF"/>
                </a:solidFill>
                <a:latin typeface="Helvetica Neue"/>
                <a:ea typeface="Helvetica Neue"/>
                <a:cs typeface="Helvetica Neue"/>
                <a:sym typeface="Helvetica Neue"/>
              </a:defRPr>
            </a:lvl3pPr>
            <a:lvl4pPr marL="1031875" marR="0" lvl="3" indent="-206375"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4pPr>
            <a:lvl5pPr marL="1314450" marR="0" lvl="4" indent="-196850" algn="l" rtl="0">
              <a:spcBef>
                <a:spcPts val="280"/>
              </a:spcBef>
              <a:spcAft>
                <a:spcPts val="0"/>
              </a:spcAft>
              <a:buClr>
                <a:schemeClr val="accent2"/>
              </a:buClr>
              <a:buSzPct val="100000"/>
              <a:buFont typeface="Arial"/>
              <a:buChar char="»"/>
              <a:defRPr sz="1400" b="0" i="0" u="none" strike="noStrike" cap="none">
                <a:solidFill>
                  <a:schemeClr val="lt2"/>
                </a:solidFill>
                <a:latin typeface="Helvetica Neue"/>
                <a:ea typeface="Helvetica Neue"/>
                <a:cs typeface="Helvetica Neue"/>
                <a:sym typeface="Helvetica Neue"/>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76" name="Shape 76"/>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7"/>
        <p:cNvGrpSpPr/>
        <p:nvPr/>
      </p:nvGrpSpPr>
      <p:grpSpPr>
        <a:xfrm>
          <a:off x="0" y="0"/>
          <a:ext cx="0" cy="0"/>
          <a:chOff x="0" y="0"/>
          <a:chExt cx="0" cy="0"/>
        </a:xfrm>
      </p:grpSpPr>
      <p:sp>
        <p:nvSpPr>
          <p:cNvPr id="78" name="Shape 78"/>
          <p:cNvSpPr txBox="1"/>
          <p:nvPr/>
        </p:nvSpPr>
        <p:spPr>
          <a:xfrm>
            <a:off x="0" y="6629400"/>
            <a:ext cx="3475038" cy="228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800" b="0" i="0" u="none" strike="noStrike" cap="none">
                <a:solidFill>
                  <a:schemeClr val="dk1"/>
                </a:solidFill>
                <a:latin typeface="Cabin"/>
                <a:ea typeface="Cabin"/>
                <a:cs typeface="Cabin"/>
                <a:sym typeface="Cabin"/>
              </a:rPr>
              <a:t>©  2008 Mary Caravella</a:t>
            </a:r>
          </a:p>
        </p:txBody>
      </p:sp>
      <p:sp>
        <p:nvSpPr>
          <p:cNvPr id="79" name="Shape 79"/>
          <p:cNvSpPr txBox="1"/>
          <p:nvPr/>
        </p:nvSpPr>
        <p:spPr>
          <a:xfrm>
            <a:off x="7924800" y="6629400"/>
            <a:ext cx="1219199" cy="2286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800" b="0" i="0" u="none" strike="noStrike" cap="none">
                <a:solidFill>
                  <a:schemeClr val="dk1"/>
                </a:solidFill>
                <a:latin typeface="Cabin"/>
                <a:ea typeface="Cabin"/>
                <a:cs typeface="Cabin"/>
                <a:sym typeface="Cabin"/>
              </a:rPr>
              <a:pPr marL="0" marR="0" lvl="0" indent="0" algn="r" rtl="0">
                <a:spcBef>
                  <a:spcPts val="0"/>
                </a:spcBef>
                <a:buSzPct val="25000"/>
                <a:buNone/>
              </a:pPr>
              <a:t>‹#›</a:t>
            </a:fld>
            <a:endParaRPr lang="en-US" sz="800" b="0" i="0" u="none" strike="noStrike" cap="none">
              <a:solidFill>
                <a:schemeClr val="dk1"/>
              </a:solidFill>
              <a:latin typeface="Cabin"/>
              <a:ea typeface="Cabin"/>
              <a:cs typeface="Cabin"/>
              <a:sym typeface="Cabin"/>
            </a:endParaRPr>
          </a:p>
        </p:txBody>
      </p:sp>
      <p:sp>
        <p:nvSpPr>
          <p:cNvPr id="80" name="Shape 80"/>
          <p:cNvSpPr txBox="1"/>
          <p:nvPr/>
        </p:nvSpPr>
        <p:spPr>
          <a:xfrm>
            <a:off x="0" y="6629400"/>
            <a:ext cx="3475038" cy="228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800" b="0" i="0" u="none" strike="noStrike" cap="none">
                <a:solidFill>
                  <a:schemeClr val="dk1"/>
                </a:solidFill>
                <a:latin typeface="Cabin"/>
                <a:ea typeface="Cabin"/>
                <a:cs typeface="Cabin"/>
                <a:sym typeface="Cabin"/>
              </a:rPr>
              <a:t>©  2008 Mary Caravella</a:t>
            </a:r>
          </a:p>
        </p:txBody>
      </p:sp>
      <p:sp>
        <p:nvSpPr>
          <p:cNvPr id="81" name="Shape 81"/>
          <p:cNvSpPr txBox="1"/>
          <p:nvPr/>
        </p:nvSpPr>
        <p:spPr>
          <a:xfrm>
            <a:off x="7924800" y="6629400"/>
            <a:ext cx="1219199" cy="2286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800" b="0" i="0" u="none" strike="noStrike" cap="none">
                <a:solidFill>
                  <a:schemeClr val="dk1"/>
                </a:solidFill>
                <a:latin typeface="Cabin"/>
                <a:ea typeface="Cabin"/>
                <a:cs typeface="Cabin"/>
                <a:sym typeface="Cabin"/>
              </a:rPr>
              <a:pPr marL="0" marR="0" lvl="0" indent="0" algn="r" rtl="0">
                <a:spcBef>
                  <a:spcPts val="0"/>
                </a:spcBef>
                <a:buSzPct val="25000"/>
                <a:buNone/>
              </a:pPr>
              <a:t>‹#›</a:t>
            </a:fld>
            <a:endParaRPr lang="en-US" sz="800" b="0" i="0" u="none" strike="noStrike" cap="none">
              <a:solidFill>
                <a:schemeClr val="dk1"/>
              </a:solidFill>
              <a:latin typeface="Cabin"/>
              <a:ea typeface="Cabin"/>
              <a:cs typeface="Cabin"/>
              <a:sym typeface="Cabin"/>
            </a:endParaRPr>
          </a:p>
        </p:txBody>
      </p:sp>
      <p:sp>
        <p:nvSpPr>
          <p:cNvPr id="82" name="Shape 82"/>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6454775"/>
            <a:ext cx="9144000" cy="403225"/>
          </a:xfrm>
          <a:prstGeom prst="rect">
            <a:avLst/>
          </a:prstGeom>
          <a:solidFill>
            <a:schemeClr val="accent1"/>
          </a:solidFill>
          <a:ln>
            <a:noFill/>
          </a:ln>
        </p:spPr>
        <p:txBody>
          <a:bodyPr lIns="91425" tIns="45700" rIns="91425" bIns="45700" anchor="ctr" anchorCtr="1">
            <a:noAutofit/>
          </a:bodyPr>
          <a:lstStyle/>
          <a:p>
            <a:pPr marL="0" marR="0" lvl="0" indent="0" algn="ctr" rtl="0">
              <a:spcBef>
                <a:spcPts val="0"/>
              </a:spcBef>
              <a:buNone/>
            </a:pPr>
            <a:endParaRPr sz="1800" b="0" i="0" u="none" strike="noStrike" cap="none">
              <a:solidFill>
                <a:schemeClr val="lt1"/>
              </a:solidFill>
              <a:latin typeface="Helvetica Neue"/>
              <a:ea typeface="Helvetica Neue"/>
              <a:cs typeface="Helvetica Neue"/>
              <a:sym typeface="Helvetica Neue"/>
            </a:endParaRPr>
          </a:p>
        </p:txBody>
      </p:sp>
      <p:sp>
        <p:nvSpPr>
          <p:cNvPr id="11" name="Shape 11"/>
          <p:cNvSpPr txBox="1">
            <a:spLocks noGrp="1"/>
          </p:cNvSpPr>
          <p:nvPr>
            <p:ph type="title"/>
          </p:nvPr>
        </p:nvSpPr>
        <p:spPr>
          <a:xfrm>
            <a:off x="1214437" y="0"/>
            <a:ext cx="7427912" cy="973137"/>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1pPr>
            <a:lvl2pPr marL="0" marR="0" lvl="1"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2pPr>
            <a:lvl3pPr marL="0" marR="0" lvl="2"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3pPr>
            <a:lvl4pPr marL="0" marR="0" lvl="3"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4pPr>
            <a:lvl5pPr marL="0" marR="0" lvl="4"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5pPr>
            <a:lvl6pPr marL="457200" marR="0" lvl="5"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6pPr>
            <a:lvl7pPr marL="914400" marR="0" lvl="6"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7pPr>
            <a:lvl8pPr marL="1371600" marR="0" lvl="7"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8pPr>
            <a:lvl9pPr marL="1828800" marR="0" lvl="8" indent="0" algn="l" rtl="0">
              <a:lnSpc>
                <a:spcPct val="90000"/>
              </a:lnSpc>
              <a:spcBef>
                <a:spcPts val="0"/>
              </a:spcBef>
              <a:spcAft>
                <a:spcPts val="0"/>
              </a:spcAft>
              <a:buNone/>
              <a:defRPr sz="2700" b="0" i="0" u="none" strike="noStrike" cap="none">
                <a:solidFill>
                  <a:schemeClr val="lt2"/>
                </a:solidFill>
                <a:latin typeface="Helvetica Neue"/>
                <a:ea typeface="Helvetica Neue"/>
                <a:cs typeface="Helvetica Neue"/>
                <a:sym typeface="Helvetica Neue"/>
              </a:defRPr>
            </a:lvl9pPr>
          </a:lstStyle>
          <a:p>
            <a:endParaRPr/>
          </a:p>
        </p:txBody>
      </p:sp>
      <p:sp>
        <p:nvSpPr>
          <p:cNvPr id="12" name="Shape 12"/>
          <p:cNvSpPr txBox="1">
            <a:spLocks noGrp="1"/>
          </p:cNvSpPr>
          <p:nvPr>
            <p:ph type="body" idx="1"/>
          </p:nvPr>
        </p:nvSpPr>
        <p:spPr>
          <a:xfrm>
            <a:off x="1214437" y="1355725"/>
            <a:ext cx="7427912" cy="4692649"/>
          </a:xfrm>
          <a:prstGeom prst="rect">
            <a:avLst/>
          </a:prstGeom>
          <a:noFill/>
          <a:ln>
            <a:noFill/>
          </a:ln>
        </p:spPr>
        <p:txBody>
          <a:bodyPr lIns="91425" tIns="91425" rIns="91425" bIns="91425" anchor="t" anchorCtr="0"/>
          <a:lstStyle>
            <a:lvl1pPr marL="228600" marR="0" lvl="0" indent="-88900" algn="l" rtl="0">
              <a:spcBef>
                <a:spcPts val="440"/>
              </a:spcBef>
              <a:spcAft>
                <a:spcPts val="0"/>
              </a:spcAft>
              <a:buClr>
                <a:schemeClr val="accent2"/>
              </a:buClr>
              <a:buSzPct val="100000"/>
              <a:buFont typeface="Arial"/>
              <a:buChar char="•"/>
              <a:defRPr sz="2200" b="0" i="0" u="none" strike="noStrike" cap="none">
                <a:solidFill>
                  <a:schemeClr val="lt2"/>
                </a:solidFill>
                <a:latin typeface="Helvetica Neue"/>
                <a:ea typeface="Helvetica Neue"/>
                <a:cs typeface="Helvetica Neue"/>
                <a:sym typeface="Helvetica Neue"/>
              </a:defRPr>
            </a:lvl1pPr>
            <a:lvl2pPr marL="511175" marR="0" lvl="1" indent="-1682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2pPr>
            <a:lvl3pPr marL="741363" marR="0" lvl="2" indent="-119062"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3pPr>
            <a:lvl4pPr marL="1031875" marR="0" lvl="3" indent="-180975"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4pPr>
            <a:lvl5pPr marL="1314450" marR="0" lvl="4" indent="-171450" algn="l" rtl="0">
              <a:spcBef>
                <a:spcPts val="360"/>
              </a:spcBef>
              <a:spcAft>
                <a:spcPts val="0"/>
              </a:spcAft>
              <a:buClr>
                <a:schemeClr val="accent2"/>
              </a:buClr>
              <a:buSzPct val="100000"/>
              <a:buFont typeface="Arial"/>
              <a:buChar char="»"/>
              <a:defRPr sz="1800" b="0" i="0" u="none" strike="noStrike" cap="none">
                <a:solidFill>
                  <a:schemeClr val="lt2"/>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3" name="Shape 13"/>
          <p:cNvSpPr/>
          <p:nvPr/>
        </p:nvSpPr>
        <p:spPr>
          <a:xfrm>
            <a:off x="250825" y="0"/>
            <a:ext cx="746125" cy="9905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Helvetica Neue"/>
              <a:ea typeface="Helvetica Neue"/>
              <a:cs typeface="Helvetica Neue"/>
              <a:sym typeface="Helvetica Neue"/>
            </a:endParaRPr>
          </a:p>
        </p:txBody>
      </p:sp>
      <p:sp>
        <p:nvSpPr>
          <p:cNvPr id="14" name="Shape 14"/>
          <p:cNvSpPr txBox="1"/>
          <p:nvPr/>
        </p:nvSpPr>
        <p:spPr>
          <a:xfrm>
            <a:off x="8686800" y="6542087"/>
            <a:ext cx="368299" cy="228600"/>
          </a:xfrm>
          <a:prstGeom prst="rect">
            <a:avLst/>
          </a:prstGeom>
          <a:noFill/>
          <a:ln>
            <a:noFill/>
          </a:ln>
        </p:spPr>
        <p:txBody>
          <a:bodyPr lIns="0" tIns="0" rIns="0" bIns="0" anchor="b" anchorCtr="0">
            <a:noAutofit/>
          </a:bodyPr>
          <a:lstStyle/>
          <a:p>
            <a:pPr marL="0" marR="0" lvl="0" indent="0" algn="r" rtl="0">
              <a:lnSpc>
                <a:spcPct val="90000"/>
              </a:lnSpc>
              <a:spcBef>
                <a:spcPts val="0"/>
              </a:spcBef>
              <a:buSzPct val="25000"/>
              <a:buNone/>
            </a:pPr>
            <a:fld id="{00000000-1234-1234-1234-123412341234}" type="slidenum">
              <a:rPr lang="en-US" sz="1000" b="0" i="0" u="none" strike="noStrike" cap="none">
                <a:solidFill>
                  <a:schemeClr val="lt1"/>
                </a:solidFill>
                <a:latin typeface="Helvetica Neue"/>
                <a:ea typeface="Helvetica Neue"/>
                <a:cs typeface="Helvetica Neue"/>
                <a:sym typeface="Helvetica Neue"/>
              </a:rPr>
              <a:pPr marL="0" marR="0" lvl="0" indent="0" algn="r" rtl="0">
                <a:lnSpc>
                  <a:spcPct val="90000"/>
                </a:lnSpc>
                <a:spcBef>
                  <a:spcPts val="0"/>
                </a:spcBef>
                <a:buSzPct val="25000"/>
                <a:buNone/>
              </a:pPr>
              <a:t>‹#›</a:t>
            </a:fld>
            <a:endParaRPr lang="en-US" sz="1000" b="0" i="0" u="none" strike="noStrike" cap="none">
              <a:solidFill>
                <a:schemeClr val="lt1"/>
              </a:solidFill>
              <a:latin typeface="Helvetica Neue"/>
              <a:ea typeface="Helvetica Neue"/>
              <a:cs typeface="Helvetica Neue"/>
              <a:sym typeface="Helvetica Neue"/>
            </a:endParaRPr>
          </a:p>
        </p:txBody>
      </p:sp>
      <p:pic>
        <p:nvPicPr>
          <p:cNvPr id="15" name="Shape 15"/>
          <p:cNvPicPr preferRelativeResize="0"/>
          <p:nvPr/>
        </p:nvPicPr>
        <p:blipFill rotWithShape="1">
          <a:blip r:embed="rId45">
            <a:alphaModFix/>
          </a:blip>
          <a:srcRect/>
          <a:stretch/>
        </p:blipFill>
        <p:spPr>
          <a:xfrm>
            <a:off x="307975" y="722312"/>
            <a:ext cx="631825" cy="192087"/>
          </a:xfrm>
          <a:prstGeom prst="rect">
            <a:avLst/>
          </a:prstGeom>
          <a:noFill/>
          <a:ln>
            <a:noFill/>
          </a:ln>
        </p:spPr>
      </p:pic>
      <p:sp>
        <p:nvSpPr>
          <p:cNvPr id="16" name="Shape 16"/>
          <p:cNvSpPr txBox="1">
            <a:spLocks noGrp="1"/>
          </p:cNvSpPr>
          <p:nvPr>
            <p:ph type="ftr" idx="11"/>
          </p:nvPr>
        </p:nvSpPr>
        <p:spPr>
          <a:xfrm>
            <a:off x="152400" y="6513512"/>
            <a:ext cx="2971799" cy="28575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 Id="rId5" Type="http://schemas.openxmlformats.org/officeDocument/2006/relationships/image" Target="../media/image50.png"/><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7" name="Picture 6" descr="Image result for discounts and offers cart"/>
          <p:cNvPicPr/>
          <p:nvPr/>
        </p:nvPicPr>
        <p:blipFill rotWithShape="1">
          <a:blip r:embed="rId3">
            <a:extLst>
              <a:ext uri="{28A0092B-C50C-407E-A947-70E740481C1C}">
                <a14:useLocalDpi xmlns:a14="http://schemas.microsoft.com/office/drawing/2010/main" val="0"/>
              </a:ext>
            </a:extLst>
          </a:blip>
          <a:srcRect b="18476"/>
          <a:stretch/>
        </p:blipFill>
        <p:spPr bwMode="auto">
          <a:xfrm>
            <a:off x="6729141" y="3750558"/>
            <a:ext cx="2227851" cy="2377327"/>
          </a:xfrm>
          <a:prstGeom prst="rect">
            <a:avLst/>
          </a:prstGeom>
          <a:noFill/>
          <a:ln>
            <a:noFill/>
          </a:ln>
          <a:extLst>
            <a:ext uri="{53640926-AAD7-44D8-BBD7-CCE9431645EC}">
              <a14:shadowObscured xmlns:a14="http://schemas.microsoft.com/office/drawing/2010/main"/>
            </a:ext>
          </a:extLst>
        </p:spPr>
      </p:pic>
      <p:sp>
        <p:nvSpPr>
          <p:cNvPr id="395" name="Shape 395"/>
          <p:cNvSpPr txBox="1">
            <a:spLocks noGrp="1"/>
          </p:cNvSpPr>
          <p:nvPr>
            <p:ph type="ctrTitle"/>
          </p:nvPr>
        </p:nvSpPr>
        <p:spPr>
          <a:xfrm>
            <a:off x="685800" y="2588825"/>
            <a:ext cx="7772400" cy="1470000"/>
          </a:xfrm>
          <a:prstGeom prst="rect">
            <a:avLst/>
          </a:prstGeom>
        </p:spPr>
        <p:txBody>
          <a:bodyPr lIns="91425" tIns="91425" rIns="91425" bIns="91425" anchor="ctr" anchorCtr="0">
            <a:noAutofit/>
          </a:bodyPr>
          <a:lstStyle/>
          <a:p>
            <a:pPr lvl="0">
              <a:spcBef>
                <a:spcPts val="0"/>
              </a:spcBef>
              <a:buNone/>
            </a:pPr>
            <a:r>
              <a:rPr lang="en-US" sz="3600" dirty="0">
                <a:solidFill>
                  <a:schemeClr val="bg2">
                    <a:lumMod val="50000"/>
                  </a:schemeClr>
                </a:solidFill>
              </a:rPr>
              <a:t>WALKART</a:t>
            </a:r>
          </a:p>
          <a:p>
            <a:pPr lvl="0">
              <a:spcBef>
                <a:spcPts val="0"/>
              </a:spcBef>
              <a:buNone/>
            </a:pPr>
            <a:endParaRPr sz="3600" dirty="0">
              <a:solidFill>
                <a:schemeClr val="bg2">
                  <a:lumMod val="50000"/>
                </a:schemeClr>
              </a:solidFill>
            </a:endParaRPr>
          </a:p>
        </p:txBody>
      </p:sp>
      <p:sp>
        <p:nvSpPr>
          <p:cNvPr id="396" name="Shape 396"/>
          <p:cNvSpPr txBox="1">
            <a:spLocks noGrp="1"/>
          </p:cNvSpPr>
          <p:nvPr>
            <p:ph type="subTitle" idx="1"/>
          </p:nvPr>
        </p:nvSpPr>
        <p:spPr>
          <a:xfrm>
            <a:off x="685800" y="3958750"/>
            <a:ext cx="7772400" cy="2504400"/>
          </a:xfrm>
          <a:prstGeom prst="rect">
            <a:avLst/>
          </a:prstGeom>
        </p:spPr>
        <p:txBody>
          <a:bodyPr lIns="91425" tIns="91425" rIns="91425" bIns="91425" anchor="t" anchorCtr="0">
            <a:noAutofit/>
          </a:bodyPr>
          <a:lstStyle/>
          <a:p>
            <a:pPr lvl="0" rtl="0">
              <a:spcBef>
                <a:spcPts val="0"/>
              </a:spcBef>
              <a:buNone/>
            </a:pPr>
            <a:endParaRPr dirty="0">
              <a:solidFill>
                <a:schemeClr val="bg2">
                  <a:lumMod val="50000"/>
                </a:schemeClr>
              </a:solidFill>
            </a:endParaRPr>
          </a:p>
          <a:p>
            <a:pPr lvl="0">
              <a:spcBef>
                <a:spcPts val="0"/>
              </a:spcBef>
              <a:buNone/>
            </a:pPr>
            <a:r>
              <a:rPr lang="en-US" sz="1800" dirty="0">
                <a:solidFill>
                  <a:schemeClr val="bg2">
                    <a:lumMod val="50000"/>
                  </a:schemeClr>
                </a:solidFill>
              </a:rPr>
              <a:t>OPIM 5604 | Spring 2017 | Tuesday</a:t>
            </a:r>
            <a:endParaRPr sz="1800" dirty="0">
              <a:solidFill>
                <a:schemeClr val="bg2">
                  <a:lumMod val="50000"/>
                </a:schemeClr>
              </a:solidFill>
            </a:endParaRPr>
          </a:p>
          <a:p>
            <a:pPr lvl="0">
              <a:spcBef>
                <a:spcPts val="0"/>
              </a:spcBef>
            </a:pPr>
            <a:endParaRPr lang="en-US" sz="1800" dirty="0">
              <a:solidFill>
                <a:schemeClr val="bg2">
                  <a:lumMod val="50000"/>
                </a:schemeClr>
              </a:solidFill>
            </a:endParaRPr>
          </a:p>
          <a:p>
            <a:pPr lvl="0">
              <a:spcBef>
                <a:spcPts val="0"/>
              </a:spcBef>
            </a:pPr>
            <a:r>
              <a:rPr lang="en-US" sz="1800" dirty="0">
                <a:solidFill>
                  <a:schemeClr val="bg2">
                    <a:lumMod val="50000"/>
                  </a:schemeClr>
                </a:solidFill>
              </a:rPr>
              <a:t>Team 9</a:t>
            </a:r>
          </a:p>
          <a:p>
            <a:pPr lvl="0">
              <a:spcBef>
                <a:spcPts val="0"/>
              </a:spcBef>
            </a:pPr>
            <a:br>
              <a:rPr lang="en-US" sz="1800" dirty="0">
                <a:solidFill>
                  <a:schemeClr val="bg2">
                    <a:lumMod val="50000"/>
                  </a:schemeClr>
                </a:solidFill>
              </a:rPr>
            </a:br>
            <a:r>
              <a:rPr lang="en-US" sz="1800" dirty="0">
                <a:solidFill>
                  <a:schemeClr val="bg2">
                    <a:lumMod val="50000"/>
                  </a:schemeClr>
                </a:solidFill>
              </a:rPr>
              <a:t>Aditya Rai, Gaurav Vijay, </a:t>
            </a:r>
            <a:r>
              <a:rPr lang="en-US" sz="1800" dirty="0" err="1">
                <a:solidFill>
                  <a:schemeClr val="bg2">
                    <a:lumMod val="50000"/>
                  </a:schemeClr>
                </a:solidFill>
              </a:rPr>
              <a:t>Namratha</a:t>
            </a:r>
            <a:r>
              <a:rPr lang="en-US" sz="1800" dirty="0">
                <a:solidFill>
                  <a:schemeClr val="bg2">
                    <a:lumMod val="50000"/>
                  </a:schemeClr>
                </a:solidFill>
              </a:rPr>
              <a:t> </a:t>
            </a:r>
            <a:r>
              <a:rPr lang="en-US" sz="1800" dirty="0" err="1">
                <a:solidFill>
                  <a:schemeClr val="bg2">
                    <a:lumMod val="50000"/>
                  </a:schemeClr>
                </a:solidFill>
              </a:rPr>
              <a:t>Kasineni</a:t>
            </a:r>
            <a:r>
              <a:rPr lang="en-US" sz="1800" dirty="0">
                <a:solidFill>
                  <a:schemeClr val="bg2">
                    <a:lumMod val="50000"/>
                  </a:schemeClr>
                </a:solidFill>
              </a:rPr>
              <a:t>, </a:t>
            </a:r>
          </a:p>
          <a:p>
            <a:pPr lvl="0">
              <a:spcBef>
                <a:spcPts val="0"/>
              </a:spcBef>
            </a:pPr>
            <a:r>
              <a:rPr lang="en-US" sz="1800" dirty="0">
                <a:solidFill>
                  <a:schemeClr val="bg2">
                    <a:lumMod val="50000"/>
                  </a:schemeClr>
                </a:solidFill>
              </a:rPr>
              <a:t>Rahul Kumar </a:t>
            </a:r>
            <a:r>
              <a:rPr lang="en-US" sz="1800" dirty="0" err="1">
                <a:solidFill>
                  <a:schemeClr val="bg2">
                    <a:lumMod val="50000"/>
                  </a:schemeClr>
                </a:solidFill>
              </a:rPr>
              <a:t>Thatikonda</a:t>
            </a:r>
            <a:r>
              <a:rPr lang="en-US" sz="1800" dirty="0">
                <a:solidFill>
                  <a:schemeClr val="bg2">
                    <a:lumMod val="50000"/>
                  </a:schemeClr>
                </a:solidFill>
              </a:rPr>
              <a:t>, </a:t>
            </a:r>
            <a:r>
              <a:rPr lang="en-US" sz="1800" dirty="0" err="1">
                <a:solidFill>
                  <a:schemeClr val="bg2">
                    <a:lumMod val="50000"/>
                  </a:schemeClr>
                </a:solidFill>
              </a:rPr>
              <a:t>Ruiqi</a:t>
            </a:r>
            <a:r>
              <a:rPr lang="en-US" sz="1800" dirty="0">
                <a:solidFill>
                  <a:schemeClr val="bg2">
                    <a:lumMod val="50000"/>
                  </a:schemeClr>
                </a:solidFill>
              </a:rPr>
              <a:t> Xing</a:t>
            </a:r>
          </a:p>
          <a:p>
            <a:pPr lvl="0" rtl="0">
              <a:spcBef>
                <a:spcPts val="0"/>
              </a:spcBef>
              <a:buNone/>
            </a:pPr>
            <a:endParaRPr lang="en-US" sz="1800" dirty="0">
              <a:solidFill>
                <a:schemeClr val="bg2">
                  <a:lumMod val="50000"/>
                </a:schemeClr>
              </a:solidFill>
            </a:endParaRPr>
          </a:p>
        </p:txBody>
      </p:sp>
      <p:sp>
        <p:nvSpPr>
          <p:cNvPr id="397" name="Shape 397"/>
          <p:cNvSpPr txBox="1"/>
          <p:nvPr/>
        </p:nvSpPr>
        <p:spPr>
          <a:xfrm>
            <a:off x="1274550" y="3219879"/>
            <a:ext cx="6594900" cy="566100"/>
          </a:xfrm>
          <a:prstGeom prst="rect">
            <a:avLst/>
          </a:prstGeom>
          <a:noFill/>
          <a:ln>
            <a:noFill/>
          </a:ln>
        </p:spPr>
        <p:txBody>
          <a:bodyPr lIns="91425" tIns="91425" rIns="91425" bIns="91425" anchor="ctr" anchorCtr="0">
            <a:noAutofit/>
          </a:bodyPr>
          <a:lstStyle/>
          <a:p>
            <a:pPr lvl="0" algn="ctr" rtl="0">
              <a:spcBef>
                <a:spcPts val="440"/>
              </a:spcBef>
              <a:buNone/>
            </a:pPr>
            <a:r>
              <a:rPr lang="en-US" sz="2400" dirty="0">
                <a:solidFill>
                  <a:schemeClr val="bg2">
                    <a:lumMod val="50000"/>
                  </a:schemeClr>
                </a:solidFill>
                <a:latin typeface="Helvetica Neue"/>
                <a:ea typeface="Helvetica Neue"/>
                <a:cs typeface="Helvetica Neue"/>
                <a:sym typeface="Helvetica Neue"/>
              </a:rPr>
              <a:t>Customer Analytics</a:t>
            </a:r>
          </a:p>
        </p:txBody>
      </p:sp>
      <p:pic>
        <p:nvPicPr>
          <p:cNvPr id="8" name="Picture 7" descr="Related image"/>
          <p:cNvPicPr/>
          <p:nvPr/>
        </p:nvPicPr>
        <p:blipFill>
          <a:blip r:embed="rId4">
            <a:extLst>
              <a:ext uri="{28A0092B-C50C-407E-A947-70E740481C1C}">
                <a14:useLocalDpi xmlns:a14="http://schemas.microsoft.com/office/drawing/2010/main" val="0"/>
              </a:ext>
            </a:extLst>
          </a:blip>
          <a:srcRect/>
          <a:stretch>
            <a:fillRect/>
          </a:stretch>
        </p:blipFill>
        <p:spPr bwMode="auto">
          <a:xfrm>
            <a:off x="7869450" y="2803355"/>
            <a:ext cx="1217694" cy="1223875"/>
          </a:xfrm>
          <a:prstGeom prst="rect">
            <a:avLst/>
          </a:prstGeom>
          <a:noFill/>
          <a:extLst/>
        </p:spPr>
      </p:pic>
      <p:pic>
        <p:nvPicPr>
          <p:cNvPr id="9" name="Picture 8" descr="Image result for discounts and offers"/>
          <p:cNvPicPr/>
          <p:nvPr/>
        </p:nvPicPr>
        <p:blipFill>
          <a:blip r:embed="rId5">
            <a:extLst>
              <a:ext uri="{28A0092B-C50C-407E-A947-70E740481C1C}">
                <a14:useLocalDpi xmlns:a14="http://schemas.microsoft.com/office/drawing/2010/main" val="0"/>
              </a:ext>
            </a:extLst>
          </a:blip>
          <a:srcRect/>
          <a:stretch>
            <a:fillRect/>
          </a:stretch>
        </p:blipFill>
        <p:spPr bwMode="auto">
          <a:xfrm>
            <a:off x="7425311" y="4974433"/>
            <a:ext cx="1282285" cy="777860"/>
          </a:xfrm>
          <a:prstGeom prst="rect">
            <a:avLst/>
          </a:prstGeom>
          <a:noFill/>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Engineering</a:t>
            </a:r>
          </a:p>
        </p:txBody>
      </p:sp>
      <p:graphicFrame>
        <p:nvGraphicFramePr>
          <p:cNvPr id="5" name="Content Placeholder 5"/>
          <p:cNvGraphicFramePr>
            <a:graphicFrameLocks/>
          </p:cNvGraphicFramePr>
          <p:nvPr>
            <p:extLst>
              <p:ext uri="{D42A27DB-BD31-4B8C-83A1-F6EECF244321}">
                <p14:modId xmlns:p14="http://schemas.microsoft.com/office/powerpoint/2010/main" val="2760501673"/>
              </p:ext>
            </p:extLst>
          </p:nvPr>
        </p:nvGraphicFramePr>
        <p:xfrm>
          <a:off x="221227" y="1504726"/>
          <a:ext cx="8686531" cy="4333240"/>
        </p:xfrm>
        <a:graphic>
          <a:graphicData uri="http://schemas.openxmlformats.org/drawingml/2006/table">
            <a:tbl>
              <a:tblPr firstRow="1" bandRow="1">
                <a:tableStyleId>{37CE84F3-28C3-443E-9E96-99CF82512B78}</a:tableStyleId>
              </a:tblPr>
              <a:tblGrid>
                <a:gridCol w="2873693">
                  <a:extLst>
                    <a:ext uri="{9D8B030D-6E8A-4147-A177-3AD203B41FA5}">
                      <a16:colId xmlns:a16="http://schemas.microsoft.com/office/drawing/2014/main" val="1480516568"/>
                    </a:ext>
                  </a:extLst>
                </a:gridCol>
                <a:gridCol w="3078348">
                  <a:extLst>
                    <a:ext uri="{9D8B030D-6E8A-4147-A177-3AD203B41FA5}">
                      <a16:colId xmlns:a16="http://schemas.microsoft.com/office/drawing/2014/main" val="122495005"/>
                    </a:ext>
                  </a:extLst>
                </a:gridCol>
                <a:gridCol w="2734490">
                  <a:extLst>
                    <a:ext uri="{9D8B030D-6E8A-4147-A177-3AD203B41FA5}">
                      <a16:colId xmlns:a16="http://schemas.microsoft.com/office/drawing/2014/main" val="2587584011"/>
                    </a:ext>
                  </a:extLst>
                </a:gridCol>
              </a:tblGrid>
              <a:tr h="370840">
                <a:tc>
                  <a:txBody>
                    <a:bodyPr/>
                    <a:lstStyle/>
                    <a:p>
                      <a:r>
                        <a:rPr lang="en-US" dirty="0" err="1">
                          <a:solidFill>
                            <a:schemeClr val="bg1"/>
                          </a:solidFill>
                        </a:rPr>
                        <a:t>Coloumn</a:t>
                      </a:r>
                      <a:r>
                        <a:rPr lang="en-US" dirty="0">
                          <a:solidFill>
                            <a:schemeClr val="bg1"/>
                          </a:solidFill>
                        </a:rPr>
                        <a:t> Name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solidFill>
                        </a:rPr>
                        <a:t> Data type and Modeling type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solidFill>
                        </a:rPr>
                        <a:t>Description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1084464"/>
                  </a:ext>
                </a:extLst>
              </a:tr>
              <a:tr h="370840">
                <a:tc>
                  <a:txBody>
                    <a:bodyPr/>
                    <a:lstStyle/>
                    <a:p>
                      <a:r>
                        <a:rPr lang="en-US" sz="1400" b="0" i="0" u="none" strike="noStrike" cap="none" dirty="0">
                          <a:solidFill>
                            <a:schemeClr val="bg1"/>
                          </a:solidFill>
                          <a:latin typeface="+mn-lt"/>
                          <a:ea typeface="+mn-ea"/>
                          <a:cs typeface="+mn-cs"/>
                          <a:sym typeface="Arial"/>
                        </a:rPr>
                        <a:t>User Count</a:t>
                      </a:r>
                      <a:endParaRPr lang="en-US" b="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solidFill>
                        </a:rPr>
                        <a:t>Numeric; Continuous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u="none" strike="noStrike" cap="none" dirty="0">
                          <a:solidFill>
                            <a:schemeClr val="bg1"/>
                          </a:solidFill>
                          <a:latin typeface="+mn-lt"/>
                          <a:ea typeface="+mn-ea"/>
                          <a:cs typeface="+mn-cs"/>
                          <a:sym typeface="Arial"/>
                        </a:rPr>
                        <a:t>Number of different products a customer bought</a:t>
                      </a:r>
                      <a:endParaRPr lang="en-US"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104995"/>
                  </a:ext>
                </a:extLst>
              </a:tr>
              <a:tr h="370840">
                <a:tc>
                  <a:txBody>
                    <a:bodyPr/>
                    <a:lstStyle/>
                    <a:p>
                      <a:r>
                        <a:rPr lang="en-US" sz="1400" b="0" i="0" u="none" strike="noStrike" cap="none" dirty="0">
                          <a:solidFill>
                            <a:schemeClr val="bg1"/>
                          </a:solidFill>
                          <a:latin typeface="+mn-lt"/>
                          <a:ea typeface="+mn-ea"/>
                          <a:cs typeface="+mn-cs"/>
                          <a:sym typeface="Arial"/>
                        </a:rPr>
                        <a:t>Product Count</a:t>
                      </a:r>
                      <a:endParaRPr lang="en-US" b="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solidFill>
                        </a:rPr>
                        <a:t>Numeric; Continuous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a:solidFill>
                            <a:schemeClr val="bg1"/>
                          </a:solidFill>
                          <a:latin typeface="+mn-lt"/>
                          <a:ea typeface="+mn-ea"/>
                          <a:cs typeface="+mn-cs"/>
                          <a:sym typeface="Arial"/>
                        </a:rPr>
                        <a:t>Number of times a product is bought by different customers</a:t>
                      </a:r>
                      <a:endParaRPr lang="en-US"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9541582"/>
                  </a:ext>
                </a:extLst>
              </a:tr>
              <a:tr h="370840">
                <a:tc>
                  <a:txBody>
                    <a:bodyPr/>
                    <a:lstStyle/>
                    <a:p>
                      <a:r>
                        <a:rPr lang="en-US" sz="1400" b="0" i="0" u="none" strike="noStrike" cap="none" dirty="0">
                          <a:solidFill>
                            <a:schemeClr val="bg1"/>
                          </a:solidFill>
                          <a:latin typeface="+mn-lt"/>
                          <a:ea typeface="+mn-ea"/>
                          <a:cs typeface="+mn-cs"/>
                          <a:sym typeface="Arial"/>
                        </a:rPr>
                        <a:t>Product Mean</a:t>
                      </a:r>
                      <a:endParaRPr lang="en-US" b="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solidFill>
                        </a:rPr>
                        <a:t>Numeric; Continuous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a:solidFill>
                            <a:schemeClr val="bg1"/>
                          </a:solidFill>
                          <a:latin typeface="+mn-lt"/>
                          <a:ea typeface="+mn-ea"/>
                          <a:cs typeface="+mn-cs"/>
                          <a:sym typeface="Arial"/>
                        </a:rPr>
                        <a:t>The average price of each product available in the store</a:t>
                      </a:r>
                      <a:endParaRPr lang="en-US"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765028"/>
                  </a:ext>
                </a:extLst>
              </a:tr>
              <a:tr h="370840">
                <a:tc>
                  <a:txBody>
                    <a:bodyPr/>
                    <a:lstStyle/>
                    <a:p>
                      <a:r>
                        <a:rPr lang="en-US" sz="1400" b="0" i="0" u="none" strike="noStrike" cap="none" dirty="0">
                          <a:solidFill>
                            <a:schemeClr val="bg1"/>
                          </a:solidFill>
                          <a:latin typeface="+mn-lt"/>
                          <a:ea typeface="+mn-ea"/>
                          <a:cs typeface="+mn-cs"/>
                          <a:sym typeface="Arial"/>
                        </a:rPr>
                        <a:t>High Purchase</a:t>
                      </a:r>
                      <a:endParaRPr lang="en-US" b="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solidFill>
                        </a:rPr>
                        <a:t>Numeric; Nominal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a:solidFill>
                            <a:schemeClr val="bg1"/>
                          </a:solidFill>
                          <a:latin typeface="+mn-lt"/>
                          <a:ea typeface="+mn-ea"/>
                          <a:cs typeface="+mn-cs"/>
                          <a:sym typeface="Arial"/>
                        </a:rPr>
                        <a:t>IF ( purchase price &gt; average price) THEN 1 ELSE 0 </a:t>
                      </a:r>
                      <a:endParaRPr lang="en-US"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4148665"/>
                  </a:ext>
                </a:extLst>
              </a:tr>
              <a:tr h="370840">
                <a:tc>
                  <a:txBody>
                    <a:bodyPr/>
                    <a:lstStyle/>
                    <a:p>
                      <a:r>
                        <a:rPr lang="en-US" b="0" dirty="0">
                          <a:solidFill>
                            <a:schemeClr val="bg1"/>
                          </a:solidFill>
                        </a:rPr>
                        <a:t>Sum(High Purchase?)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Numeric; Continuous</a:t>
                      </a:r>
                    </a:p>
                    <a:p>
                      <a:endParaRPr lang="en-US"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a:solidFill>
                            <a:schemeClr val="bg1"/>
                          </a:solidFill>
                          <a:effectLst/>
                          <a:latin typeface="+mn-lt"/>
                          <a:ea typeface="+mn-ea"/>
                          <a:cs typeface="+mn-cs"/>
                          <a:sym typeface="Arial"/>
                        </a:rPr>
                        <a:t>The sum of total number of times a user has been charged an amount for a product which was more than the average price of that product.</a:t>
                      </a:r>
                      <a:endParaRPr lang="en-US"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7951479"/>
                  </a:ext>
                </a:extLst>
              </a:tr>
              <a:tr h="370840">
                <a:tc>
                  <a:txBody>
                    <a:bodyPr/>
                    <a:lstStyle/>
                    <a:p>
                      <a:r>
                        <a:rPr lang="en-US" sz="1400" b="0" i="0" u="none" strike="noStrike" cap="none" dirty="0">
                          <a:solidFill>
                            <a:schemeClr val="bg1"/>
                          </a:solidFill>
                          <a:latin typeface="+mn-lt"/>
                          <a:ea typeface="+mn-ea"/>
                          <a:cs typeface="+mn-cs"/>
                          <a:sym typeface="Arial"/>
                        </a:rPr>
                        <a:t>User High Purchase Proportion</a:t>
                      </a:r>
                      <a:endParaRPr lang="en-US" b="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solidFill>
                        </a:rPr>
                        <a:t>Numeric; Continuous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a:solidFill>
                            <a:schemeClr val="bg1"/>
                          </a:solidFill>
                          <a:latin typeface="+mn-lt"/>
                          <a:ea typeface="+mn-ea"/>
                          <a:cs typeface="+mn-cs"/>
                          <a:sym typeface="Arial"/>
                        </a:rPr>
                        <a:t>The ratio of the values of ‘Sum (High Purchase?) column and ‘User Count’ column.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172069"/>
                  </a:ext>
                </a:extLst>
              </a:tr>
            </a:tbl>
          </a:graphicData>
        </a:graphic>
      </p:graphicFrame>
    </p:spTree>
    <p:extLst>
      <p:ext uri="{BB962C8B-B14F-4D97-AF65-F5344CB8AC3E}">
        <p14:creationId xmlns:p14="http://schemas.microsoft.com/office/powerpoint/2010/main" val="3328609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Model 2</a:t>
            </a:r>
          </a:p>
        </p:txBody>
      </p:sp>
      <p:pic>
        <p:nvPicPr>
          <p:cNvPr id="4" name="Picture 3"/>
          <p:cNvPicPr/>
          <p:nvPr/>
        </p:nvPicPr>
        <p:blipFill rotWithShape="1">
          <a:blip r:embed="rId2">
            <a:extLst>
              <a:ext uri="{28A0092B-C50C-407E-A947-70E740481C1C}">
                <a14:useLocalDpi xmlns:a14="http://schemas.microsoft.com/office/drawing/2010/main" val="0"/>
              </a:ext>
            </a:extLst>
          </a:blip>
          <a:srcRect b="35195"/>
          <a:stretch/>
        </p:blipFill>
        <p:spPr bwMode="auto">
          <a:xfrm>
            <a:off x="589935" y="2344994"/>
            <a:ext cx="4911213" cy="2911852"/>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865350" y="3174236"/>
            <a:ext cx="2776999" cy="1253368"/>
          </a:xfrm>
          <a:prstGeom prst="rect">
            <a:avLst/>
          </a:prstGeom>
          <a:ln>
            <a:solidFill>
              <a:schemeClr val="tx1"/>
            </a:solidFill>
          </a:ln>
        </p:spPr>
      </p:pic>
      <p:sp>
        <p:nvSpPr>
          <p:cNvPr id="6" name="Rectangle 5"/>
          <p:cNvSpPr/>
          <p:nvPr/>
        </p:nvSpPr>
        <p:spPr>
          <a:xfrm>
            <a:off x="1071897" y="5256846"/>
            <a:ext cx="4033476" cy="307777"/>
          </a:xfrm>
          <a:prstGeom prst="rect">
            <a:avLst/>
          </a:prstGeom>
        </p:spPr>
        <p:txBody>
          <a:bodyPr wrap="none">
            <a:spAutoFit/>
          </a:bodyPr>
          <a:lstStyle/>
          <a:p>
            <a:r>
              <a:rPr lang="en-US" dirty="0">
                <a:latin typeface="Times New Roman" panose="02020603050405020304" pitchFamily="18" charset="0"/>
                <a:ea typeface="SimSun" panose="02010600030101010101" pitchFamily="2" charset="-122"/>
              </a:rPr>
              <a:t>Result of Liner Regression Model with new variables</a:t>
            </a:r>
            <a:endParaRPr lang="en-US" dirty="0"/>
          </a:p>
        </p:txBody>
      </p:sp>
    </p:spTree>
    <p:extLst>
      <p:ext uri="{BB962C8B-B14F-4D97-AF65-F5344CB8AC3E}">
        <p14:creationId xmlns:p14="http://schemas.microsoft.com/office/powerpoint/2010/main" val="2310885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Tree and Ensemble Techniques</a:t>
            </a:r>
          </a:p>
        </p:txBody>
      </p:sp>
      <p:pic>
        <p:nvPicPr>
          <p:cNvPr id="4" name="Picture 3"/>
          <p:cNvPicPr/>
          <p:nvPr/>
        </p:nvPicPr>
        <p:blipFill rotWithShape="1">
          <a:blip r:embed="rId2">
            <a:extLst>
              <a:ext uri="{28A0092B-C50C-407E-A947-70E740481C1C}">
                <a14:useLocalDpi xmlns:a14="http://schemas.microsoft.com/office/drawing/2010/main" val="0"/>
              </a:ext>
            </a:extLst>
          </a:blip>
          <a:srcRect l="1415" t="9638" r="2267" b="3614"/>
          <a:stretch/>
        </p:blipFill>
        <p:spPr bwMode="auto">
          <a:xfrm>
            <a:off x="228291" y="4765248"/>
            <a:ext cx="5184376" cy="1163604"/>
          </a:xfrm>
          <a:prstGeom prst="rect">
            <a:avLst/>
          </a:prstGeom>
          <a:ln>
            <a:solidFill>
              <a:schemeClr val="tx1"/>
            </a:solidFill>
          </a:ln>
          <a:extLst>
            <a:ext uri="{53640926-AAD7-44D8-BBD7-CCE9431645EC}">
              <a14:shadowObscured xmlns:a14="http://schemas.microsoft.com/office/drawing/2010/main"/>
            </a:ext>
          </a:extLst>
        </p:spPr>
      </p:pic>
      <p:pic>
        <p:nvPicPr>
          <p:cNvPr id="5" name="Picture 4"/>
          <p:cNvPicPr/>
          <p:nvPr/>
        </p:nvPicPr>
        <p:blipFill rotWithShape="1">
          <a:blip r:embed="rId3">
            <a:extLst>
              <a:ext uri="{28A0092B-C50C-407E-A947-70E740481C1C}">
                <a14:useLocalDpi xmlns:a14="http://schemas.microsoft.com/office/drawing/2010/main" val="0"/>
              </a:ext>
            </a:extLst>
          </a:blip>
          <a:srcRect l="3633" t="3774" r="1912" b="1510"/>
          <a:stretch/>
        </p:blipFill>
        <p:spPr bwMode="auto">
          <a:xfrm>
            <a:off x="228290" y="1489588"/>
            <a:ext cx="5184377" cy="3262036"/>
          </a:xfrm>
          <a:prstGeom prst="rect">
            <a:avLst/>
          </a:prstGeom>
          <a:ln>
            <a:solidFill>
              <a:schemeClr val="tx1"/>
            </a:solidFill>
          </a:ln>
          <a:extLst>
            <a:ext uri="{53640926-AAD7-44D8-BBD7-CCE9431645EC}">
              <a14:shadowObscured xmlns:a14="http://schemas.microsoft.com/office/drawing/2010/main"/>
            </a:ext>
          </a:extLst>
        </p:spPr>
      </p:pic>
      <p:pic>
        <p:nvPicPr>
          <p:cNvPr id="6" name="Picture 5"/>
          <p:cNvPicPr/>
          <p:nvPr/>
        </p:nvPicPr>
        <p:blipFill rotWithShape="1">
          <a:blip r:embed="rId4">
            <a:extLst>
              <a:ext uri="{28A0092B-C50C-407E-A947-70E740481C1C}">
                <a14:useLocalDpi xmlns:a14="http://schemas.microsoft.com/office/drawing/2010/main" val="0"/>
              </a:ext>
            </a:extLst>
          </a:blip>
          <a:srcRect r="8462"/>
          <a:stretch/>
        </p:blipFill>
        <p:spPr bwMode="auto">
          <a:xfrm>
            <a:off x="5734795" y="3379658"/>
            <a:ext cx="3249295" cy="968085"/>
          </a:xfrm>
          <a:prstGeom prst="rect">
            <a:avLst/>
          </a:prstGeom>
          <a:ln>
            <a:solidFill>
              <a:schemeClr val="tx1"/>
            </a:solidFill>
          </a:ln>
          <a:extLst>
            <a:ext uri="{53640926-AAD7-44D8-BBD7-CCE9431645EC}">
              <a14:shadowObscured xmlns:a14="http://schemas.microsoft.com/office/drawing/2010/main"/>
            </a:ext>
          </a:extLst>
        </p:spPr>
      </p:pic>
      <p:pic>
        <p:nvPicPr>
          <p:cNvPr id="7" name="Picture 6"/>
          <p:cNvPicPr/>
          <p:nvPr/>
        </p:nvPicPr>
        <p:blipFill rotWithShape="1">
          <a:blip r:embed="rId5">
            <a:extLst>
              <a:ext uri="{28A0092B-C50C-407E-A947-70E740481C1C}">
                <a14:useLocalDpi xmlns:a14="http://schemas.microsoft.com/office/drawing/2010/main" val="0"/>
              </a:ext>
            </a:extLst>
          </a:blip>
          <a:srcRect l="6826" t="31959" r="11262" b="5155"/>
          <a:stretch/>
        </p:blipFill>
        <p:spPr bwMode="auto">
          <a:xfrm>
            <a:off x="5734795" y="4765249"/>
            <a:ext cx="3249295" cy="1163604"/>
          </a:xfrm>
          <a:prstGeom prst="rect">
            <a:avLst/>
          </a:prstGeom>
          <a:ln>
            <a:solidFill>
              <a:schemeClr val="tx1"/>
            </a:solidFill>
          </a:ln>
          <a:extLst>
            <a:ext uri="{53640926-AAD7-44D8-BBD7-CCE9431645EC}">
              <a14:shadowObscured xmlns:a14="http://schemas.microsoft.com/office/drawing/2010/main"/>
            </a:ext>
          </a:extLst>
        </p:spPr>
      </p:pic>
      <p:pic>
        <p:nvPicPr>
          <p:cNvPr id="8" name="Picture 7"/>
          <p:cNvPicPr/>
          <p:nvPr/>
        </p:nvPicPr>
        <p:blipFill>
          <a:blip r:embed="rId6">
            <a:extLst>
              <a:ext uri="{28A0092B-C50C-407E-A947-70E740481C1C}">
                <a14:useLocalDpi xmlns:a14="http://schemas.microsoft.com/office/drawing/2010/main" val="0"/>
              </a:ext>
            </a:extLst>
          </a:blip>
          <a:stretch>
            <a:fillRect/>
          </a:stretch>
        </p:blipFill>
        <p:spPr>
          <a:xfrm>
            <a:off x="7334997" y="1487683"/>
            <a:ext cx="1649095" cy="1476375"/>
          </a:xfrm>
          <a:prstGeom prst="rect">
            <a:avLst/>
          </a:prstGeom>
          <a:ln>
            <a:solidFill>
              <a:schemeClr val="tx1"/>
            </a:solidFill>
          </a:ln>
        </p:spPr>
      </p:pic>
      <p:pic>
        <p:nvPicPr>
          <p:cNvPr id="9" name="Picture 8"/>
          <p:cNvPicPr/>
          <p:nvPr/>
        </p:nvPicPr>
        <p:blipFill rotWithShape="1">
          <a:blip r:embed="rId7">
            <a:extLst>
              <a:ext uri="{28A0092B-C50C-407E-A947-70E740481C1C}">
                <a14:useLocalDpi xmlns:a14="http://schemas.microsoft.com/office/drawing/2010/main" val="0"/>
              </a:ext>
            </a:extLst>
          </a:blip>
          <a:srcRect l="21957"/>
          <a:stretch/>
        </p:blipFill>
        <p:spPr bwMode="auto">
          <a:xfrm>
            <a:off x="5734797" y="1489588"/>
            <a:ext cx="1614170" cy="1476375"/>
          </a:xfrm>
          <a:prstGeom prst="rect">
            <a:avLst/>
          </a:prstGeom>
          <a:ln>
            <a:solidFill>
              <a:schemeClr val="tx1"/>
            </a:solidFill>
          </a:ln>
          <a:extLst>
            <a:ext uri="{53640926-AAD7-44D8-BBD7-CCE9431645EC}">
              <a14:shadowObscured xmlns:a14="http://schemas.microsoft.com/office/drawing/2010/main"/>
            </a:ext>
          </a:extLst>
        </p:spPr>
      </p:pic>
      <p:sp>
        <p:nvSpPr>
          <p:cNvPr id="10" name="Rectangle 9"/>
          <p:cNvSpPr/>
          <p:nvPr/>
        </p:nvSpPr>
        <p:spPr>
          <a:xfrm>
            <a:off x="5587730" y="2945130"/>
            <a:ext cx="3560590" cy="307777"/>
          </a:xfrm>
          <a:prstGeom prst="rect">
            <a:avLst/>
          </a:prstGeom>
        </p:spPr>
        <p:txBody>
          <a:bodyPr wrap="none">
            <a:spAutoFit/>
          </a:bodyPr>
          <a:lstStyle/>
          <a:p>
            <a:r>
              <a:rPr lang="en-US" dirty="0">
                <a:latin typeface="Times New Roman" panose="02020603050405020304" pitchFamily="18" charset="0"/>
                <a:ea typeface="SimSun" panose="02010600030101010101" pitchFamily="2" charset="-122"/>
              </a:rPr>
              <a:t>Training and Validation  - Actual v/s Predicted</a:t>
            </a:r>
          </a:p>
        </p:txBody>
      </p:sp>
      <p:sp>
        <p:nvSpPr>
          <p:cNvPr id="11" name="Rectangle 10"/>
          <p:cNvSpPr/>
          <p:nvPr/>
        </p:nvSpPr>
        <p:spPr>
          <a:xfrm>
            <a:off x="6541882" y="4320605"/>
            <a:ext cx="1439818" cy="307777"/>
          </a:xfrm>
          <a:prstGeom prst="rect">
            <a:avLst/>
          </a:prstGeom>
        </p:spPr>
        <p:txBody>
          <a:bodyPr wrap="none">
            <a:spAutoFit/>
          </a:bodyPr>
          <a:lstStyle/>
          <a:p>
            <a:r>
              <a:rPr lang="en-US" dirty="0">
                <a:latin typeface="Times New Roman" panose="02020603050405020304" pitchFamily="18" charset="0"/>
                <a:ea typeface="SimSun" panose="02010600030101010101" pitchFamily="2" charset="-122"/>
              </a:rPr>
              <a:t>Bootstrap Forest</a:t>
            </a:r>
          </a:p>
        </p:txBody>
      </p:sp>
      <p:sp>
        <p:nvSpPr>
          <p:cNvPr id="12" name="Rectangle 11"/>
          <p:cNvSpPr/>
          <p:nvPr/>
        </p:nvSpPr>
        <p:spPr>
          <a:xfrm>
            <a:off x="6652400" y="5900874"/>
            <a:ext cx="1191352" cy="307777"/>
          </a:xfrm>
          <a:prstGeom prst="rect">
            <a:avLst/>
          </a:prstGeom>
        </p:spPr>
        <p:txBody>
          <a:bodyPr wrap="none">
            <a:spAutoFit/>
          </a:bodyPr>
          <a:lstStyle/>
          <a:p>
            <a:r>
              <a:rPr lang="en-US" dirty="0">
                <a:latin typeface="Times New Roman" panose="02020603050405020304" pitchFamily="18" charset="0"/>
                <a:ea typeface="SimSun" panose="02010600030101010101" pitchFamily="2" charset="-122"/>
              </a:rPr>
              <a:t>Boosted Tree</a:t>
            </a:r>
          </a:p>
        </p:txBody>
      </p:sp>
      <p:sp>
        <p:nvSpPr>
          <p:cNvPr id="13" name="Rectangle 12"/>
          <p:cNvSpPr/>
          <p:nvPr/>
        </p:nvSpPr>
        <p:spPr>
          <a:xfrm>
            <a:off x="1534709" y="5942476"/>
            <a:ext cx="2571538" cy="307777"/>
          </a:xfrm>
          <a:prstGeom prst="rect">
            <a:avLst/>
          </a:prstGeom>
        </p:spPr>
        <p:txBody>
          <a:bodyPr wrap="none">
            <a:spAutoFit/>
          </a:bodyPr>
          <a:lstStyle/>
          <a:p>
            <a:r>
              <a:rPr lang="en-US" dirty="0">
                <a:latin typeface="Times New Roman" panose="02020603050405020304" pitchFamily="18" charset="0"/>
                <a:ea typeface="SimSun" panose="02010600030101010101" pitchFamily="2" charset="-122"/>
              </a:rPr>
              <a:t>Result of Regression Tree Model</a:t>
            </a:r>
            <a:endParaRPr lang="en-US" dirty="0"/>
          </a:p>
        </p:txBody>
      </p:sp>
    </p:spTree>
    <p:extLst>
      <p:ext uri="{BB962C8B-B14F-4D97-AF65-F5344CB8AC3E}">
        <p14:creationId xmlns:p14="http://schemas.microsoft.com/office/powerpoint/2010/main" val="228428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Network</a:t>
            </a:r>
          </a:p>
        </p:txBody>
      </p:sp>
      <p:pic>
        <p:nvPicPr>
          <p:cNvPr id="4" name="Picture 3"/>
          <p:cNvPicPr/>
          <p:nvPr/>
        </p:nvPicPr>
        <p:blipFill rotWithShape="1">
          <a:blip r:embed="rId2">
            <a:extLst>
              <a:ext uri="{28A0092B-C50C-407E-A947-70E740481C1C}">
                <a14:useLocalDpi xmlns:a14="http://schemas.microsoft.com/office/drawing/2010/main" val="0"/>
              </a:ext>
            </a:extLst>
          </a:blip>
          <a:srcRect l="4546" r="5050" b="6123"/>
          <a:stretch/>
        </p:blipFill>
        <p:spPr bwMode="auto">
          <a:xfrm>
            <a:off x="2307722" y="2462981"/>
            <a:ext cx="4640186" cy="2078294"/>
          </a:xfrm>
          <a:prstGeom prst="rect">
            <a:avLst/>
          </a:prstGeom>
          <a:ln>
            <a:solidFill>
              <a:schemeClr val="tx1"/>
            </a:solidFill>
          </a:ln>
          <a:extLst>
            <a:ext uri="{53640926-AAD7-44D8-BBD7-CCE9431645EC}">
              <a14:shadowObscured xmlns:a14="http://schemas.microsoft.com/office/drawing/2010/main"/>
            </a:ext>
          </a:extLst>
        </p:spPr>
      </p:pic>
      <p:sp>
        <p:nvSpPr>
          <p:cNvPr id="5" name="Rectangle 4"/>
          <p:cNvSpPr/>
          <p:nvPr/>
        </p:nvSpPr>
        <p:spPr>
          <a:xfrm>
            <a:off x="3347657" y="4674010"/>
            <a:ext cx="2560316" cy="307777"/>
          </a:xfrm>
          <a:prstGeom prst="rect">
            <a:avLst/>
          </a:prstGeom>
        </p:spPr>
        <p:txBody>
          <a:bodyPr wrap="none">
            <a:spAutoFit/>
          </a:bodyPr>
          <a:lstStyle/>
          <a:p>
            <a:r>
              <a:rPr lang="en-US" dirty="0">
                <a:latin typeface="Times New Roman" panose="02020603050405020304" pitchFamily="18" charset="0"/>
                <a:ea typeface="SimSun" panose="02010600030101010101" pitchFamily="2" charset="-122"/>
              </a:rPr>
              <a:t>Result of Neural Network Model</a:t>
            </a:r>
            <a:endParaRPr lang="en-US" dirty="0"/>
          </a:p>
        </p:txBody>
      </p:sp>
    </p:spTree>
    <p:extLst>
      <p:ext uri="{BB962C8B-B14F-4D97-AF65-F5344CB8AC3E}">
        <p14:creationId xmlns:p14="http://schemas.microsoft.com/office/powerpoint/2010/main" val="728525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 and Validation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94337" y="1356916"/>
            <a:ext cx="1458434" cy="1954691"/>
          </a:xfrm>
          <a:prstGeom prst="rect">
            <a:avLst/>
          </a:prstGeom>
          <a:ln>
            <a:solidFill>
              <a:schemeClr val="tx1"/>
            </a:solid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852771" y="1356852"/>
            <a:ext cx="6789578" cy="1955390"/>
          </a:xfrm>
          <a:prstGeom prst="rect">
            <a:avLst/>
          </a:prstGeom>
          <a:ln>
            <a:solidFill>
              <a:schemeClr val="tx1"/>
            </a:solidFill>
          </a:ln>
        </p:spPr>
      </p:pic>
      <p:cxnSp>
        <p:nvCxnSpPr>
          <p:cNvPr id="6" name="Straight Connector 5"/>
          <p:cNvCxnSpPr>
            <a:cxnSpLocks/>
          </p:cNvCxnSpPr>
          <p:nvPr/>
        </p:nvCxnSpPr>
        <p:spPr>
          <a:xfrm>
            <a:off x="3157383" y="1356852"/>
            <a:ext cx="0" cy="19547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cxnSpLocks/>
          </p:cNvCxnSpPr>
          <p:nvPr/>
        </p:nvCxnSpPr>
        <p:spPr>
          <a:xfrm>
            <a:off x="4495800" y="1356852"/>
            <a:ext cx="0" cy="19547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cxnSpLocks/>
          </p:cNvCxnSpPr>
          <p:nvPr/>
        </p:nvCxnSpPr>
        <p:spPr>
          <a:xfrm>
            <a:off x="5854188" y="1356852"/>
            <a:ext cx="0" cy="19547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a:off x="7284474" y="1356852"/>
            <a:ext cx="0" cy="19547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394337" y="3893569"/>
            <a:ext cx="8248012" cy="752169"/>
          </a:xfrm>
          <a:prstGeom prst="rect">
            <a:avLst/>
          </a:prstGeom>
          <a:ln>
            <a:solidFill>
              <a:schemeClr val="tx1"/>
            </a:solidFill>
          </a:ln>
        </p:spPr>
      </p:pic>
      <p:pic>
        <p:nvPicPr>
          <p:cNvPr id="19" name="Picture 18"/>
          <p:cNvPicPr/>
          <p:nvPr/>
        </p:nvPicPr>
        <p:blipFill>
          <a:blip r:embed="rId5"/>
          <a:stretch>
            <a:fillRect/>
          </a:stretch>
        </p:blipFill>
        <p:spPr>
          <a:xfrm>
            <a:off x="394337" y="5345061"/>
            <a:ext cx="8248012" cy="421558"/>
          </a:xfrm>
          <a:prstGeom prst="rect">
            <a:avLst/>
          </a:prstGeom>
          <a:ln w="12700">
            <a:solidFill>
              <a:schemeClr val="tx1"/>
            </a:solidFill>
          </a:ln>
        </p:spPr>
      </p:pic>
      <p:cxnSp>
        <p:nvCxnSpPr>
          <p:cNvPr id="20" name="Straight Connector 19"/>
          <p:cNvCxnSpPr>
            <a:cxnSpLocks/>
          </p:cNvCxnSpPr>
          <p:nvPr/>
        </p:nvCxnSpPr>
        <p:spPr>
          <a:xfrm>
            <a:off x="2410132" y="5345061"/>
            <a:ext cx="0" cy="42155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a:off x="3550674" y="5345061"/>
            <a:ext cx="0" cy="42155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cxnSpLocks/>
          </p:cNvCxnSpPr>
          <p:nvPr/>
        </p:nvCxnSpPr>
        <p:spPr>
          <a:xfrm>
            <a:off x="4730545" y="5345061"/>
            <a:ext cx="0" cy="42155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p:cNvCxnSpPr>
          <p:nvPr/>
        </p:nvCxnSpPr>
        <p:spPr>
          <a:xfrm>
            <a:off x="5939914" y="5345061"/>
            <a:ext cx="0" cy="42155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p:cNvCxnSpPr>
          <p:nvPr/>
        </p:nvCxnSpPr>
        <p:spPr>
          <a:xfrm>
            <a:off x="7221795" y="5345061"/>
            <a:ext cx="0" cy="42155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cxnSpLocks/>
          </p:cNvCxnSpPr>
          <p:nvPr/>
        </p:nvCxnSpPr>
        <p:spPr>
          <a:xfrm>
            <a:off x="1225498" y="5345061"/>
            <a:ext cx="0" cy="42155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394337" y="5526344"/>
            <a:ext cx="8248012"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764771" y="3339001"/>
            <a:ext cx="1771639" cy="307777"/>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Residual Distribution </a:t>
            </a:r>
          </a:p>
        </p:txBody>
      </p:sp>
      <p:sp>
        <p:nvSpPr>
          <p:cNvPr id="32" name="Rectangle 31"/>
          <p:cNvSpPr/>
          <p:nvPr/>
        </p:nvSpPr>
        <p:spPr>
          <a:xfrm>
            <a:off x="3550674" y="4611987"/>
            <a:ext cx="2582758" cy="307777"/>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Comparison of Relative Errors</a:t>
            </a:r>
          </a:p>
        </p:txBody>
      </p:sp>
      <p:sp>
        <p:nvSpPr>
          <p:cNvPr id="33" name="Rectangle 32"/>
          <p:cNvSpPr/>
          <p:nvPr/>
        </p:nvSpPr>
        <p:spPr>
          <a:xfrm>
            <a:off x="1482094" y="5766619"/>
            <a:ext cx="5997155" cy="307777"/>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Correlation of Actual Price and Predicted Price by different models for a product</a:t>
            </a:r>
          </a:p>
        </p:txBody>
      </p:sp>
    </p:spTree>
    <p:extLst>
      <p:ext uri="{BB962C8B-B14F-4D97-AF65-F5344CB8AC3E}">
        <p14:creationId xmlns:p14="http://schemas.microsoft.com/office/powerpoint/2010/main" val="1219149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Reviews</a:t>
            </a:r>
          </a:p>
        </p:txBody>
      </p:sp>
      <p:pic>
        <p:nvPicPr>
          <p:cNvPr id="6" name="Picture 5"/>
          <p:cNvPicPr>
            <a:picLocks noChangeAspect="1"/>
          </p:cNvPicPr>
          <p:nvPr/>
        </p:nvPicPr>
        <p:blipFill>
          <a:blip r:embed="rId2"/>
          <a:stretch>
            <a:fillRect/>
          </a:stretch>
        </p:blipFill>
        <p:spPr>
          <a:xfrm>
            <a:off x="571039" y="1201072"/>
            <a:ext cx="1571625" cy="2686050"/>
          </a:xfrm>
          <a:prstGeom prst="rect">
            <a:avLst/>
          </a:prstGeom>
        </p:spPr>
      </p:pic>
      <p:pic>
        <p:nvPicPr>
          <p:cNvPr id="7" name="Picture 6"/>
          <p:cNvPicPr>
            <a:picLocks noChangeAspect="1"/>
          </p:cNvPicPr>
          <p:nvPr/>
        </p:nvPicPr>
        <p:blipFill>
          <a:blip r:embed="rId3"/>
          <a:stretch>
            <a:fillRect/>
          </a:stretch>
        </p:blipFill>
        <p:spPr>
          <a:xfrm>
            <a:off x="3654194" y="3177353"/>
            <a:ext cx="1924050" cy="2686050"/>
          </a:xfrm>
          <a:prstGeom prst="rect">
            <a:avLst/>
          </a:prstGeom>
        </p:spPr>
      </p:pic>
      <p:pic>
        <p:nvPicPr>
          <p:cNvPr id="8" name="Picture 7"/>
          <p:cNvPicPr>
            <a:picLocks noChangeAspect="1"/>
          </p:cNvPicPr>
          <p:nvPr/>
        </p:nvPicPr>
        <p:blipFill>
          <a:blip r:embed="rId4"/>
          <a:stretch>
            <a:fillRect/>
          </a:stretch>
        </p:blipFill>
        <p:spPr>
          <a:xfrm>
            <a:off x="7089774" y="1229647"/>
            <a:ext cx="1552575" cy="2657475"/>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440966113"/>
              </p:ext>
            </p:extLst>
          </p:nvPr>
        </p:nvGraphicFramePr>
        <p:xfrm>
          <a:off x="131301" y="4115057"/>
          <a:ext cx="2451100" cy="1524000"/>
        </p:xfrm>
        <a:graphic>
          <a:graphicData uri="http://schemas.openxmlformats.org/drawingml/2006/table">
            <a:tbl>
              <a:tblPr>
                <a:tableStyleId>{125E5076-3810-47DD-B79F-674D7AD40C01}</a:tableStyleId>
              </a:tblPr>
              <a:tblGrid>
                <a:gridCol w="1841500">
                  <a:extLst>
                    <a:ext uri="{9D8B030D-6E8A-4147-A177-3AD203B41FA5}">
                      <a16:colId xmlns:a16="http://schemas.microsoft.com/office/drawing/2014/main" val="108724398"/>
                    </a:ext>
                  </a:extLst>
                </a:gridCol>
                <a:gridCol w="609600">
                  <a:extLst>
                    <a:ext uri="{9D8B030D-6E8A-4147-A177-3AD203B41FA5}">
                      <a16:colId xmlns:a16="http://schemas.microsoft.com/office/drawing/2014/main" val="640899199"/>
                    </a:ext>
                  </a:extLst>
                </a:gridCol>
              </a:tblGrid>
              <a:tr h="190500">
                <a:tc>
                  <a:txBody>
                    <a:bodyPr/>
                    <a:lstStyle/>
                    <a:p>
                      <a:pPr algn="ctr" fontAlgn="b"/>
                      <a:r>
                        <a:rPr lang="en-US" sz="1000" u="none" strike="noStrike" dirty="0">
                          <a:effectLst/>
                        </a:rPr>
                        <a:t>Gender</a:t>
                      </a:r>
                      <a:endParaRPr lang="en-US" sz="1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F</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22570911"/>
                  </a:ext>
                </a:extLst>
              </a:tr>
              <a:tr h="190500">
                <a:tc>
                  <a:txBody>
                    <a:bodyPr/>
                    <a:lstStyle/>
                    <a:p>
                      <a:pPr algn="ctr" fontAlgn="b"/>
                      <a:r>
                        <a:rPr lang="en-US" sz="1000" u="none" strike="noStrike" dirty="0">
                          <a:effectLst/>
                        </a:rPr>
                        <a:t>Age</a:t>
                      </a:r>
                      <a:endParaRPr lang="en-US" sz="1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18-25</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7767619"/>
                  </a:ext>
                </a:extLst>
              </a:tr>
              <a:tr h="190500">
                <a:tc>
                  <a:txBody>
                    <a:bodyPr/>
                    <a:lstStyle/>
                    <a:p>
                      <a:pPr algn="ctr" fontAlgn="b"/>
                      <a:r>
                        <a:rPr lang="en-US" sz="1000" u="none" strike="noStrike">
                          <a:effectLst/>
                        </a:rPr>
                        <a:t>Occupation</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19816046"/>
                  </a:ext>
                </a:extLst>
              </a:tr>
              <a:tr h="190500">
                <a:tc>
                  <a:txBody>
                    <a:bodyPr/>
                    <a:lstStyle/>
                    <a:p>
                      <a:pPr algn="ctr" fontAlgn="b"/>
                      <a:r>
                        <a:rPr lang="en-US" sz="1000" u="none" strike="noStrike">
                          <a:effectLst/>
                        </a:rPr>
                        <a:t>City Category</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C</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90701818"/>
                  </a:ext>
                </a:extLst>
              </a:tr>
              <a:tr h="190500">
                <a:tc>
                  <a:txBody>
                    <a:bodyPr/>
                    <a:lstStyle/>
                    <a:p>
                      <a:pPr algn="ctr" fontAlgn="b"/>
                      <a:r>
                        <a:rPr lang="en-US" sz="1000" u="none" strike="noStrike">
                          <a:effectLst/>
                        </a:rPr>
                        <a:t>Stay in City in years</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51146600"/>
                  </a:ext>
                </a:extLst>
              </a:tr>
              <a:tr h="190500">
                <a:tc>
                  <a:txBody>
                    <a:bodyPr/>
                    <a:lstStyle/>
                    <a:p>
                      <a:pPr algn="ctr" fontAlgn="b"/>
                      <a:r>
                        <a:rPr lang="en-US" sz="1000" u="none" strike="noStrike">
                          <a:effectLst/>
                        </a:rPr>
                        <a:t>Marital Status</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65336385"/>
                  </a:ext>
                </a:extLst>
              </a:tr>
              <a:tr h="190500">
                <a:tc>
                  <a:txBody>
                    <a:bodyPr/>
                    <a:lstStyle/>
                    <a:p>
                      <a:pPr algn="ctr" fontAlgn="b"/>
                      <a:r>
                        <a:rPr lang="en-US" sz="1000" u="none" strike="noStrike">
                          <a:effectLst/>
                        </a:rPr>
                        <a:t>User High Purhase Proportion</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0.6</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51427715"/>
                  </a:ext>
                </a:extLst>
              </a:tr>
              <a:tr h="190500">
                <a:tc>
                  <a:txBody>
                    <a:bodyPr/>
                    <a:lstStyle/>
                    <a:p>
                      <a:pPr algn="ctr" fontAlgn="b"/>
                      <a:r>
                        <a:rPr lang="en-US" sz="1000" u="none" strike="noStrike">
                          <a:effectLst/>
                        </a:rPr>
                        <a:t>Predicted Price</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dirty="0">
                          <a:effectLst/>
                        </a:rPr>
                        <a:t>11705.81</a:t>
                      </a:r>
                      <a:endParaRPr lang="en-US" sz="1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3532839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700247619"/>
              </p:ext>
            </p:extLst>
          </p:nvPr>
        </p:nvGraphicFramePr>
        <p:xfrm>
          <a:off x="6563978" y="4115057"/>
          <a:ext cx="2451100" cy="1524000"/>
        </p:xfrm>
        <a:graphic>
          <a:graphicData uri="http://schemas.openxmlformats.org/drawingml/2006/table">
            <a:tbl>
              <a:tblPr>
                <a:tableStyleId>{125E5076-3810-47DD-B79F-674D7AD40C01}</a:tableStyleId>
              </a:tblPr>
              <a:tblGrid>
                <a:gridCol w="1841500">
                  <a:extLst>
                    <a:ext uri="{9D8B030D-6E8A-4147-A177-3AD203B41FA5}">
                      <a16:colId xmlns:a16="http://schemas.microsoft.com/office/drawing/2014/main" val="2978850115"/>
                    </a:ext>
                  </a:extLst>
                </a:gridCol>
                <a:gridCol w="609600">
                  <a:extLst>
                    <a:ext uri="{9D8B030D-6E8A-4147-A177-3AD203B41FA5}">
                      <a16:colId xmlns:a16="http://schemas.microsoft.com/office/drawing/2014/main" val="1468167509"/>
                    </a:ext>
                  </a:extLst>
                </a:gridCol>
              </a:tblGrid>
              <a:tr h="190500">
                <a:tc>
                  <a:txBody>
                    <a:bodyPr/>
                    <a:lstStyle/>
                    <a:p>
                      <a:pPr algn="ctr" fontAlgn="b"/>
                      <a:r>
                        <a:rPr lang="en-US" sz="1000" u="none" strike="noStrike">
                          <a:effectLst/>
                        </a:rPr>
                        <a:t>Gender</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F</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98217033"/>
                  </a:ext>
                </a:extLst>
              </a:tr>
              <a:tr h="190500">
                <a:tc>
                  <a:txBody>
                    <a:bodyPr/>
                    <a:lstStyle/>
                    <a:p>
                      <a:pPr algn="ctr" fontAlgn="b"/>
                      <a:r>
                        <a:rPr lang="en-US" sz="1000" u="none" strike="noStrike">
                          <a:effectLst/>
                        </a:rPr>
                        <a:t>Age</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18-25</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88038245"/>
                  </a:ext>
                </a:extLst>
              </a:tr>
              <a:tr h="190500">
                <a:tc>
                  <a:txBody>
                    <a:bodyPr/>
                    <a:lstStyle/>
                    <a:p>
                      <a:pPr algn="ctr" fontAlgn="b"/>
                      <a:r>
                        <a:rPr lang="en-US" sz="1000" u="none" strike="noStrike">
                          <a:effectLst/>
                        </a:rPr>
                        <a:t>Occupation</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16109820"/>
                  </a:ext>
                </a:extLst>
              </a:tr>
              <a:tr h="190500">
                <a:tc>
                  <a:txBody>
                    <a:bodyPr/>
                    <a:lstStyle/>
                    <a:p>
                      <a:pPr algn="ctr" fontAlgn="b"/>
                      <a:r>
                        <a:rPr lang="en-US" sz="1000" u="none" strike="noStrike">
                          <a:effectLst/>
                        </a:rPr>
                        <a:t>City Category</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C</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19088840"/>
                  </a:ext>
                </a:extLst>
              </a:tr>
              <a:tr h="190500">
                <a:tc>
                  <a:txBody>
                    <a:bodyPr/>
                    <a:lstStyle/>
                    <a:p>
                      <a:pPr algn="ctr" fontAlgn="b"/>
                      <a:r>
                        <a:rPr lang="en-US" sz="1000" u="none" strike="noStrike">
                          <a:effectLst/>
                        </a:rPr>
                        <a:t>Stay in City in years</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49637339"/>
                  </a:ext>
                </a:extLst>
              </a:tr>
              <a:tr h="190500">
                <a:tc>
                  <a:txBody>
                    <a:bodyPr/>
                    <a:lstStyle/>
                    <a:p>
                      <a:pPr algn="ctr" fontAlgn="b"/>
                      <a:r>
                        <a:rPr lang="en-US" sz="1000" u="none" strike="noStrike">
                          <a:effectLst/>
                        </a:rPr>
                        <a:t>Marital Status</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1298544"/>
                  </a:ext>
                </a:extLst>
              </a:tr>
              <a:tr h="190500">
                <a:tc>
                  <a:txBody>
                    <a:bodyPr/>
                    <a:lstStyle/>
                    <a:p>
                      <a:pPr algn="ctr" fontAlgn="b"/>
                      <a:r>
                        <a:rPr lang="en-US" sz="1000" u="none" strike="noStrike">
                          <a:effectLst/>
                        </a:rPr>
                        <a:t>User High Purhase Proportion</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0.714286</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24555207"/>
                  </a:ext>
                </a:extLst>
              </a:tr>
              <a:tr h="190500">
                <a:tc>
                  <a:txBody>
                    <a:bodyPr/>
                    <a:lstStyle/>
                    <a:p>
                      <a:pPr algn="ctr" fontAlgn="b"/>
                      <a:r>
                        <a:rPr lang="en-US" sz="1000" u="none" strike="noStrike">
                          <a:effectLst/>
                        </a:rPr>
                        <a:t>Predicted Price</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dirty="0">
                          <a:effectLst/>
                        </a:rPr>
                        <a:t>12390.67</a:t>
                      </a:r>
                      <a:endParaRPr lang="en-US" sz="1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3370844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123018538"/>
              </p:ext>
            </p:extLst>
          </p:nvPr>
        </p:nvGraphicFramePr>
        <p:xfrm>
          <a:off x="3390669" y="1472068"/>
          <a:ext cx="2451100" cy="1524000"/>
        </p:xfrm>
        <a:graphic>
          <a:graphicData uri="http://schemas.openxmlformats.org/drawingml/2006/table">
            <a:tbl>
              <a:tblPr>
                <a:tableStyleId>{125E5076-3810-47DD-B79F-674D7AD40C01}</a:tableStyleId>
              </a:tblPr>
              <a:tblGrid>
                <a:gridCol w="1841500">
                  <a:extLst>
                    <a:ext uri="{9D8B030D-6E8A-4147-A177-3AD203B41FA5}">
                      <a16:colId xmlns:a16="http://schemas.microsoft.com/office/drawing/2014/main" val="852809913"/>
                    </a:ext>
                  </a:extLst>
                </a:gridCol>
                <a:gridCol w="609600">
                  <a:extLst>
                    <a:ext uri="{9D8B030D-6E8A-4147-A177-3AD203B41FA5}">
                      <a16:colId xmlns:a16="http://schemas.microsoft.com/office/drawing/2014/main" val="487210306"/>
                    </a:ext>
                  </a:extLst>
                </a:gridCol>
              </a:tblGrid>
              <a:tr h="190500">
                <a:tc>
                  <a:txBody>
                    <a:bodyPr/>
                    <a:lstStyle/>
                    <a:p>
                      <a:pPr algn="ctr" fontAlgn="b"/>
                      <a:r>
                        <a:rPr lang="en-US" sz="1000" u="none" strike="noStrike">
                          <a:effectLst/>
                        </a:rPr>
                        <a:t>Gender</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M</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25899528"/>
                  </a:ext>
                </a:extLst>
              </a:tr>
              <a:tr h="190500">
                <a:tc>
                  <a:txBody>
                    <a:bodyPr/>
                    <a:lstStyle/>
                    <a:p>
                      <a:pPr algn="ctr" fontAlgn="b"/>
                      <a:r>
                        <a:rPr lang="en-US" sz="1000" u="none" strike="noStrike">
                          <a:effectLst/>
                        </a:rPr>
                        <a:t>Age</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18-25</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34988728"/>
                  </a:ext>
                </a:extLst>
              </a:tr>
              <a:tr h="190500">
                <a:tc>
                  <a:txBody>
                    <a:bodyPr/>
                    <a:lstStyle/>
                    <a:p>
                      <a:pPr algn="ctr" fontAlgn="b"/>
                      <a:r>
                        <a:rPr lang="en-US" sz="1000" u="none" strike="noStrike">
                          <a:effectLst/>
                        </a:rPr>
                        <a:t>Occupation</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6207867"/>
                  </a:ext>
                </a:extLst>
              </a:tr>
              <a:tr h="190500">
                <a:tc>
                  <a:txBody>
                    <a:bodyPr/>
                    <a:lstStyle/>
                    <a:p>
                      <a:pPr algn="ctr" fontAlgn="b"/>
                      <a:r>
                        <a:rPr lang="en-US" sz="1000" u="none" strike="noStrike">
                          <a:effectLst/>
                        </a:rPr>
                        <a:t>City Category</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C</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05972503"/>
                  </a:ext>
                </a:extLst>
              </a:tr>
              <a:tr h="190500">
                <a:tc>
                  <a:txBody>
                    <a:bodyPr/>
                    <a:lstStyle/>
                    <a:p>
                      <a:pPr algn="ctr" fontAlgn="b"/>
                      <a:r>
                        <a:rPr lang="en-US" sz="1000" u="none" strike="noStrike">
                          <a:effectLst/>
                        </a:rPr>
                        <a:t>Stay in City in years</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34940217"/>
                  </a:ext>
                </a:extLst>
              </a:tr>
              <a:tr h="190500">
                <a:tc>
                  <a:txBody>
                    <a:bodyPr/>
                    <a:lstStyle/>
                    <a:p>
                      <a:pPr algn="ctr" fontAlgn="b"/>
                      <a:r>
                        <a:rPr lang="en-US" sz="1000" u="none" strike="noStrike">
                          <a:effectLst/>
                        </a:rPr>
                        <a:t>Marital Status</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33584879"/>
                  </a:ext>
                </a:extLst>
              </a:tr>
              <a:tr h="190500">
                <a:tc>
                  <a:txBody>
                    <a:bodyPr/>
                    <a:lstStyle/>
                    <a:p>
                      <a:pPr algn="ctr" fontAlgn="b"/>
                      <a:r>
                        <a:rPr lang="en-US" sz="1000" u="none" strike="noStrike">
                          <a:effectLst/>
                        </a:rPr>
                        <a:t>User High Purhase Proportion</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0.736842</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91079419"/>
                  </a:ext>
                </a:extLst>
              </a:tr>
              <a:tr h="190500">
                <a:tc>
                  <a:txBody>
                    <a:bodyPr/>
                    <a:lstStyle/>
                    <a:p>
                      <a:pPr algn="ctr" fontAlgn="b"/>
                      <a:r>
                        <a:rPr lang="en-US" sz="1000" u="none" strike="noStrike">
                          <a:effectLst/>
                        </a:rPr>
                        <a:t>Predicted Price</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dirty="0">
                          <a:effectLst/>
                        </a:rPr>
                        <a:t>12067.73</a:t>
                      </a:r>
                      <a:endParaRPr lang="en-US" sz="1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6145316"/>
                  </a:ext>
                </a:extLst>
              </a:tr>
            </a:tbl>
          </a:graphicData>
        </a:graphic>
      </p:graphicFrame>
    </p:spTree>
    <p:extLst>
      <p:ext uri="{BB962C8B-B14F-4D97-AF65-F5344CB8AC3E}">
        <p14:creationId xmlns:p14="http://schemas.microsoft.com/office/powerpoint/2010/main" val="1393489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Reviews</a:t>
            </a:r>
          </a:p>
        </p:txBody>
      </p:sp>
      <p:pic>
        <p:nvPicPr>
          <p:cNvPr id="7172" name="Picture 4" descr="Image result for custom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2734" y="1401095"/>
            <a:ext cx="1725560" cy="172556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726" y="3969773"/>
            <a:ext cx="1725560" cy="172556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963" y="1403555"/>
            <a:ext cx="1725560" cy="1725560"/>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Image result for custom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967" y="3996814"/>
            <a:ext cx="1725560" cy="17255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3590083463"/>
              </p:ext>
            </p:extLst>
          </p:nvPr>
        </p:nvGraphicFramePr>
        <p:xfrm>
          <a:off x="1873043" y="1403555"/>
          <a:ext cx="2451100" cy="1524000"/>
        </p:xfrm>
        <a:graphic>
          <a:graphicData uri="http://schemas.openxmlformats.org/drawingml/2006/table">
            <a:tbl>
              <a:tblPr>
                <a:tableStyleId>{125E5076-3810-47DD-B79F-674D7AD40C01}</a:tableStyleId>
              </a:tblPr>
              <a:tblGrid>
                <a:gridCol w="1841500">
                  <a:extLst>
                    <a:ext uri="{9D8B030D-6E8A-4147-A177-3AD203B41FA5}">
                      <a16:colId xmlns:a16="http://schemas.microsoft.com/office/drawing/2014/main" val="42893546"/>
                    </a:ext>
                  </a:extLst>
                </a:gridCol>
                <a:gridCol w="609600">
                  <a:extLst>
                    <a:ext uri="{9D8B030D-6E8A-4147-A177-3AD203B41FA5}">
                      <a16:colId xmlns:a16="http://schemas.microsoft.com/office/drawing/2014/main" val="3044583014"/>
                    </a:ext>
                  </a:extLst>
                </a:gridCol>
              </a:tblGrid>
              <a:tr h="190500">
                <a:tc>
                  <a:txBody>
                    <a:bodyPr/>
                    <a:lstStyle/>
                    <a:p>
                      <a:pPr algn="ctr" fontAlgn="b"/>
                      <a:r>
                        <a:rPr lang="en-US" sz="1000" u="none" strike="noStrike">
                          <a:effectLst/>
                        </a:rPr>
                        <a:t>Gender</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M</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23649907"/>
                  </a:ext>
                </a:extLst>
              </a:tr>
              <a:tr h="190500">
                <a:tc>
                  <a:txBody>
                    <a:bodyPr/>
                    <a:lstStyle/>
                    <a:p>
                      <a:pPr algn="ctr" fontAlgn="b"/>
                      <a:r>
                        <a:rPr lang="en-US" sz="1000" u="none" strike="noStrike">
                          <a:effectLst/>
                        </a:rPr>
                        <a:t>Age</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26-35</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55850541"/>
                  </a:ext>
                </a:extLst>
              </a:tr>
              <a:tr h="190500">
                <a:tc>
                  <a:txBody>
                    <a:bodyPr/>
                    <a:lstStyle/>
                    <a:p>
                      <a:pPr algn="ctr" fontAlgn="b"/>
                      <a:r>
                        <a:rPr lang="en-US" sz="1000" u="none" strike="noStrike">
                          <a:effectLst/>
                        </a:rPr>
                        <a:t>Occupation</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3327754"/>
                  </a:ext>
                </a:extLst>
              </a:tr>
              <a:tr h="190500">
                <a:tc>
                  <a:txBody>
                    <a:bodyPr/>
                    <a:lstStyle/>
                    <a:p>
                      <a:pPr algn="ctr" fontAlgn="b"/>
                      <a:r>
                        <a:rPr lang="en-US" sz="1000" u="none" strike="noStrike">
                          <a:effectLst/>
                        </a:rPr>
                        <a:t>City Category</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C</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12195979"/>
                  </a:ext>
                </a:extLst>
              </a:tr>
              <a:tr h="190500">
                <a:tc>
                  <a:txBody>
                    <a:bodyPr/>
                    <a:lstStyle/>
                    <a:p>
                      <a:pPr algn="ctr" fontAlgn="b"/>
                      <a:r>
                        <a:rPr lang="en-US" sz="1000" u="none" strike="noStrike">
                          <a:effectLst/>
                        </a:rPr>
                        <a:t>Stay in City in years</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77848828"/>
                  </a:ext>
                </a:extLst>
              </a:tr>
              <a:tr h="190500">
                <a:tc>
                  <a:txBody>
                    <a:bodyPr/>
                    <a:lstStyle/>
                    <a:p>
                      <a:pPr algn="ctr" fontAlgn="b"/>
                      <a:r>
                        <a:rPr lang="en-US" sz="1000" u="none" strike="noStrike">
                          <a:effectLst/>
                        </a:rPr>
                        <a:t>Marital Status</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50496107"/>
                  </a:ext>
                </a:extLst>
              </a:tr>
              <a:tr h="190500">
                <a:tc>
                  <a:txBody>
                    <a:bodyPr/>
                    <a:lstStyle/>
                    <a:p>
                      <a:pPr algn="ctr" fontAlgn="b"/>
                      <a:r>
                        <a:rPr lang="en-US" sz="1000" u="none" strike="noStrike">
                          <a:effectLst/>
                        </a:rPr>
                        <a:t>User High Purhase Proportion</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99272292"/>
                  </a:ext>
                </a:extLst>
              </a:tr>
              <a:tr h="190500">
                <a:tc>
                  <a:txBody>
                    <a:bodyPr/>
                    <a:lstStyle/>
                    <a:p>
                      <a:pPr algn="ctr" fontAlgn="b"/>
                      <a:r>
                        <a:rPr lang="en-US" sz="1000" u="none" strike="noStrike" dirty="0">
                          <a:effectLst/>
                        </a:rPr>
                        <a:t>Predicted Price</a:t>
                      </a:r>
                      <a:endParaRPr lang="en-US" sz="1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dirty="0">
                          <a:effectLst/>
                        </a:rPr>
                        <a:t>10377.86</a:t>
                      </a:r>
                      <a:endParaRPr lang="en-US" sz="1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4183399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87217151"/>
              </p:ext>
            </p:extLst>
          </p:nvPr>
        </p:nvGraphicFramePr>
        <p:xfrm>
          <a:off x="1873043" y="3996814"/>
          <a:ext cx="2451100" cy="1524000"/>
        </p:xfrm>
        <a:graphic>
          <a:graphicData uri="http://schemas.openxmlformats.org/drawingml/2006/table">
            <a:tbl>
              <a:tblPr>
                <a:tableStyleId>{125E5076-3810-47DD-B79F-674D7AD40C01}</a:tableStyleId>
              </a:tblPr>
              <a:tblGrid>
                <a:gridCol w="1841500">
                  <a:extLst>
                    <a:ext uri="{9D8B030D-6E8A-4147-A177-3AD203B41FA5}">
                      <a16:colId xmlns:a16="http://schemas.microsoft.com/office/drawing/2014/main" val="816453667"/>
                    </a:ext>
                  </a:extLst>
                </a:gridCol>
                <a:gridCol w="609600">
                  <a:extLst>
                    <a:ext uri="{9D8B030D-6E8A-4147-A177-3AD203B41FA5}">
                      <a16:colId xmlns:a16="http://schemas.microsoft.com/office/drawing/2014/main" val="400912849"/>
                    </a:ext>
                  </a:extLst>
                </a:gridCol>
              </a:tblGrid>
              <a:tr h="190500">
                <a:tc>
                  <a:txBody>
                    <a:bodyPr/>
                    <a:lstStyle/>
                    <a:p>
                      <a:pPr algn="ctr" fontAlgn="b"/>
                      <a:r>
                        <a:rPr lang="en-US" sz="1000" u="none" strike="noStrike">
                          <a:effectLst/>
                        </a:rPr>
                        <a:t>Gender</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M</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71518006"/>
                  </a:ext>
                </a:extLst>
              </a:tr>
              <a:tr h="190500">
                <a:tc>
                  <a:txBody>
                    <a:bodyPr/>
                    <a:lstStyle/>
                    <a:p>
                      <a:pPr algn="ctr" fontAlgn="b"/>
                      <a:r>
                        <a:rPr lang="en-US" sz="1000" u="none" strike="noStrike">
                          <a:effectLst/>
                        </a:rPr>
                        <a:t>Age</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55+</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42374621"/>
                  </a:ext>
                </a:extLst>
              </a:tr>
              <a:tr h="190500">
                <a:tc>
                  <a:txBody>
                    <a:bodyPr/>
                    <a:lstStyle/>
                    <a:p>
                      <a:pPr algn="ctr" fontAlgn="b"/>
                      <a:r>
                        <a:rPr lang="en-US" sz="1000" u="none" strike="noStrike">
                          <a:effectLst/>
                        </a:rPr>
                        <a:t>Occupation</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6</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45633938"/>
                  </a:ext>
                </a:extLst>
              </a:tr>
              <a:tr h="190500">
                <a:tc>
                  <a:txBody>
                    <a:bodyPr/>
                    <a:lstStyle/>
                    <a:p>
                      <a:pPr algn="ctr" fontAlgn="b"/>
                      <a:r>
                        <a:rPr lang="en-US" sz="1000" u="none" strike="noStrike">
                          <a:effectLst/>
                        </a:rPr>
                        <a:t>City Category</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C</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57436206"/>
                  </a:ext>
                </a:extLst>
              </a:tr>
              <a:tr h="190500">
                <a:tc>
                  <a:txBody>
                    <a:bodyPr/>
                    <a:lstStyle/>
                    <a:p>
                      <a:pPr algn="ctr" fontAlgn="b"/>
                      <a:r>
                        <a:rPr lang="en-US" sz="1000" u="none" strike="noStrike">
                          <a:effectLst/>
                        </a:rPr>
                        <a:t>Stay in City in years</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59819725"/>
                  </a:ext>
                </a:extLst>
              </a:tr>
              <a:tr h="190500">
                <a:tc>
                  <a:txBody>
                    <a:bodyPr/>
                    <a:lstStyle/>
                    <a:p>
                      <a:pPr algn="ctr" fontAlgn="b"/>
                      <a:r>
                        <a:rPr lang="en-US" sz="1000" u="none" strike="noStrike">
                          <a:effectLst/>
                        </a:rPr>
                        <a:t>Marital Status</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39326528"/>
                  </a:ext>
                </a:extLst>
              </a:tr>
              <a:tr h="190500">
                <a:tc>
                  <a:txBody>
                    <a:bodyPr/>
                    <a:lstStyle/>
                    <a:p>
                      <a:pPr algn="ctr" fontAlgn="b"/>
                      <a:r>
                        <a:rPr lang="en-US" sz="1000" u="none" strike="noStrike">
                          <a:effectLst/>
                        </a:rPr>
                        <a:t>User High Purhase Proportion</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0.509434</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19715381"/>
                  </a:ext>
                </a:extLst>
              </a:tr>
              <a:tr h="190500">
                <a:tc>
                  <a:txBody>
                    <a:bodyPr/>
                    <a:lstStyle/>
                    <a:p>
                      <a:pPr algn="ctr" fontAlgn="b"/>
                      <a:r>
                        <a:rPr lang="en-US" sz="1000" u="none" strike="noStrike" dirty="0">
                          <a:effectLst/>
                        </a:rPr>
                        <a:t>Predicted Price</a:t>
                      </a:r>
                      <a:endParaRPr lang="en-US" sz="1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dirty="0">
                          <a:effectLst/>
                        </a:rPr>
                        <a:t>10814.23</a:t>
                      </a:r>
                      <a:endParaRPr lang="en-US" sz="1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6384255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44573515"/>
              </p:ext>
            </p:extLst>
          </p:nvPr>
        </p:nvGraphicFramePr>
        <p:xfrm>
          <a:off x="6319806" y="3996812"/>
          <a:ext cx="2451100" cy="1524000"/>
        </p:xfrm>
        <a:graphic>
          <a:graphicData uri="http://schemas.openxmlformats.org/drawingml/2006/table">
            <a:tbl>
              <a:tblPr>
                <a:tableStyleId>{125E5076-3810-47DD-B79F-674D7AD40C01}</a:tableStyleId>
              </a:tblPr>
              <a:tblGrid>
                <a:gridCol w="1841500">
                  <a:extLst>
                    <a:ext uri="{9D8B030D-6E8A-4147-A177-3AD203B41FA5}">
                      <a16:colId xmlns:a16="http://schemas.microsoft.com/office/drawing/2014/main" val="133103257"/>
                    </a:ext>
                  </a:extLst>
                </a:gridCol>
                <a:gridCol w="609600">
                  <a:extLst>
                    <a:ext uri="{9D8B030D-6E8A-4147-A177-3AD203B41FA5}">
                      <a16:colId xmlns:a16="http://schemas.microsoft.com/office/drawing/2014/main" val="2413884039"/>
                    </a:ext>
                  </a:extLst>
                </a:gridCol>
              </a:tblGrid>
              <a:tr h="190500">
                <a:tc>
                  <a:txBody>
                    <a:bodyPr/>
                    <a:lstStyle/>
                    <a:p>
                      <a:pPr algn="ctr" fontAlgn="b"/>
                      <a:r>
                        <a:rPr lang="en-US" sz="1000" u="none" strike="noStrike">
                          <a:effectLst/>
                        </a:rPr>
                        <a:t>Gender</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F</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08189276"/>
                  </a:ext>
                </a:extLst>
              </a:tr>
              <a:tr h="190500">
                <a:tc>
                  <a:txBody>
                    <a:bodyPr/>
                    <a:lstStyle/>
                    <a:p>
                      <a:pPr algn="ctr" fontAlgn="b"/>
                      <a:r>
                        <a:rPr lang="en-US" sz="1000" u="none" strike="noStrike">
                          <a:effectLst/>
                        </a:rPr>
                        <a:t>Age</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26-35</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73058046"/>
                  </a:ext>
                </a:extLst>
              </a:tr>
              <a:tr h="190500">
                <a:tc>
                  <a:txBody>
                    <a:bodyPr/>
                    <a:lstStyle/>
                    <a:p>
                      <a:pPr algn="ctr" fontAlgn="b"/>
                      <a:r>
                        <a:rPr lang="en-US" sz="1000" u="none" strike="noStrike">
                          <a:effectLst/>
                        </a:rPr>
                        <a:t>Occupation</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9</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54467420"/>
                  </a:ext>
                </a:extLst>
              </a:tr>
              <a:tr h="190500">
                <a:tc>
                  <a:txBody>
                    <a:bodyPr/>
                    <a:lstStyle/>
                    <a:p>
                      <a:pPr algn="ctr" fontAlgn="b"/>
                      <a:r>
                        <a:rPr lang="en-US" sz="1000" u="none" strike="noStrike">
                          <a:effectLst/>
                        </a:rPr>
                        <a:t>City Category</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B</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15254966"/>
                  </a:ext>
                </a:extLst>
              </a:tr>
              <a:tr h="190500">
                <a:tc>
                  <a:txBody>
                    <a:bodyPr/>
                    <a:lstStyle/>
                    <a:p>
                      <a:pPr algn="ctr" fontAlgn="b"/>
                      <a:r>
                        <a:rPr lang="en-US" sz="1000" u="none" strike="noStrike">
                          <a:effectLst/>
                        </a:rPr>
                        <a:t>Stay in City in years</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71903564"/>
                  </a:ext>
                </a:extLst>
              </a:tr>
              <a:tr h="190500">
                <a:tc>
                  <a:txBody>
                    <a:bodyPr/>
                    <a:lstStyle/>
                    <a:p>
                      <a:pPr algn="ctr" fontAlgn="b"/>
                      <a:r>
                        <a:rPr lang="en-US" sz="1000" u="none" strike="noStrike">
                          <a:effectLst/>
                        </a:rPr>
                        <a:t>Marital Status</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32559926"/>
                  </a:ext>
                </a:extLst>
              </a:tr>
              <a:tr h="190500">
                <a:tc>
                  <a:txBody>
                    <a:bodyPr/>
                    <a:lstStyle/>
                    <a:p>
                      <a:pPr algn="ctr" fontAlgn="b"/>
                      <a:r>
                        <a:rPr lang="en-US" sz="1000" u="none" strike="noStrike">
                          <a:effectLst/>
                        </a:rPr>
                        <a:t>User High Purhase Proportion</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99409609"/>
                  </a:ext>
                </a:extLst>
              </a:tr>
              <a:tr h="190500">
                <a:tc>
                  <a:txBody>
                    <a:bodyPr/>
                    <a:lstStyle/>
                    <a:p>
                      <a:pPr algn="ctr" fontAlgn="b"/>
                      <a:r>
                        <a:rPr lang="en-US" sz="1000" u="none" strike="noStrike">
                          <a:effectLst/>
                        </a:rPr>
                        <a:t>Predicted Price</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dirty="0">
                          <a:effectLst/>
                        </a:rPr>
                        <a:t>11139.47</a:t>
                      </a:r>
                      <a:endParaRPr lang="en-US" sz="1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3193186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40806264"/>
              </p:ext>
            </p:extLst>
          </p:nvPr>
        </p:nvGraphicFramePr>
        <p:xfrm>
          <a:off x="6319806" y="1401095"/>
          <a:ext cx="2451100" cy="1526464"/>
        </p:xfrm>
        <a:graphic>
          <a:graphicData uri="http://schemas.openxmlformats.org/drawingml/2006/table">
            <a:tbl>
              <a:tblPr>
                <a:tableStyleId>{125E5076-3810-47DD-B79F-674D7AD40C01}</a:tableStyleId>
              </a:tblPr>
              <a:tblGrid>
                <a:gridCol w="1841500">
                  <a:extLst>
                    <a:ext uri="{9D8B030D-6E8A-4147-A177-3AD203B41FA5}">
                      <a16:colId xmlns:a16="http://schemas.microsoft.com/office/drawing/2014/main" val="419063751"/>
                    </a:ext>
                  </a:extLst>
                </a:gridCol>
                <a:gridCol w="609600">
                  <a:extLst>
                    <a:ext uri="{9D8B030D-6E8A-4147-A177-3AD203B41FA5}">
                      <a16:colId xmlns:a16="http://schemas.microsoft.com/office/drawing/2014/main" val="3239658854"/>
                    </a:ext>
                  </a:extLst>
                </a:gridCol>
              </a:tblGrid>
              <a:tr h="190808">
                <a:tc>
                  <a:txBody>
                    <a:bodyPr/>
                    <a:lstStyle/>
                    <a:p>
                      <a:pPr algn="ctr" fontAlgn="b"/>
                      <a:r>
                        <a:rPr lang="en-US" sz="1000" u="none" strike="noStrike">
                          <a:effectLst/>
                        </a:rPr>
                        <a:t>Gender</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F</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45523996"/>
                  </a:ext>
                </a:extLst>
              </a:tr>
              <a:tr h="190808">
                <a:tc>
                  <a:txBody>
                    <a:bodyPr/>
                    <a:lstStyle/>
                    <a:p>
                      <a:pPr algn="ctr" fontAlgn="b"/>
                      <a:r>
                        <a:rPr lang="en-US" sz="1000" u="none" strike="noStrike">
                          <a:effectLst/>
                        </a:rPr>
                        <a:t>Age</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18-25</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78292349"/>
                  </a:ext>
                </a:extLst>
              </a:tr>
              <a:tr h="190808">
                <a:tc>
                  <a:txBody>
                    <a:bodyPr/>
                    <a:lstStyle/>
                    <a:p>
                      <a:pPr algn="ctr" fontAlgn="b"/>
                      <a:r>
                        <a:rPr lang="en-US" sz="1000" u="none" strike="noStrike" dirty="0">
                          <a:effectLst/>
                        </a:rPr>
                        <a:t>Occupation</a:t>
                      </a:r>
                      <a:endParaRPr lang="en-US" sz="1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20</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09606360"/>
                  </a:ext>
                </a:extLst>
              </a:tr>
              <a:tr h="190808">
                <a:tc>
                  <a:txBody>
                    <a:bodyPr/>
                    <a:lstStyle/>
                    <a:p>
                      <a:pPr algn="ctr" fontAlgn="b"/>
                      <a:r>
                        <a:rPr lang="en-US" sz="1000" u="none" strike="noStrike">
                          <a:effectLst/>
                        </a:rPr>
                        <a:t>City Category</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C</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1846340"/>
                  </a:ext>
                </a:extLst>
              </a:tr>
              <a:tr h="190808">
                <a:tc>
                  <a:txBody>
                    <a:bodyPr/>
                    <a:lstStyle/>
                    <a:p>
                      <a:pPr algn="ctr" fontAlgn="b"/>
                      <a:r>
                        <a:rPr lang="en-US" sz="1000" u="none" strike="noStrike">
                          <a:effectLst/>
                        </a:rPr>
                        <a:t>Stay in City in years</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67137090"/>
                  </a:ext>
                </a:extLst>
              </a:tr>
              <a:tr h="190808">
                <a:tc>
                  <a:txBody>
                    <a:bodyPr/>
                    <a:lstStyle/>
                    <a:p>
                      <a:pPr algn="ctr" fontAlgn="b"/>
                      <a:r>
                        <a:rPr lang="en-US" sz="1000" u="none" strike="noStrike">
                          <a:effectLst/>
                        </a:rPr>
                        <a:t>Marital Status</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79228442"/>
                  </a:ext>
                </a:extLst>
              </a:tr>
              <a:tr h="190808">
                <a:tc>
                  <a:txBody>
                    <a:bodyPr/>
                    <a:lstStyle/>
                    <a:p>
                      <a:pPr algn="ctr" fontAlgn="b"/>
                      <a:r>
                        <a:rPr lang="en-US" sz="1000" u="none" strike="noStrike">
                          <a:effectLst/>
                        </a:rPr>
                        <a:t>User High Purhase Proportion</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a:effectLst/>
                        </a:rPr>
                        <a:t>0.509434</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37891438"/>
                  </a:ext>
                </a:extLst>
              </a:tr>
              <a:tr h="190808">
                <a:tc>
                  <a:txBody>
                    <a:bodyPr/>
                    <a:lstStyle/>
                    <a:p>
                      <a:pPr algn="ctr" fontAlgn="b"/>
                      <a:r>
                        <a:rPr lang="en-US" sz="1000" u="none" strike="noStrike" dirty="0">
                          <a:effectLst/>
                        </a:rPr>
                        <a:t>Predicted Price</a:t>
                      </a:r>
                      <a:endParaRPr lang="en-US" sz="1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u="none" strike="noStrike" dirty="0">
                          <a:effectLst/>
                        </a:rPr>
                        <a:t>10782.93</a:t>
                      </a:r>
                      <a:endParaRPr lang="en-US" sz="1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19421955"/>
                  </a:ext>
                </a:extLst>
              </a:tr>
            </a:tbl>
          </a:graphicData>
        </a:graphic>
      </p:graphicFrame>
    </p:spTree>
    <p:extLst>
      <p:ext uri="{BB962C8B-B14F-4D97-AF65-F5344CB8AC3E}">
        <p14:creationId xmlns:p14="http://schemas.microsoft.com/office/powerpoint/2010/main" val="2533987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Upgrades: Market Basket Analysis</a:t>
            </a:r>
          </a:p>
        </p:txBody>
      </p:sp>
      <p:graphicFrame>
        <p:nvGraphicFramePr>
          <p:cNvPr id="4" name="Content Placeholder 5"/>
          <p:cNvGraphicFramePr>
            <a:graphicFrameLocks/>
          </p:cNvGraphicFramePr>
          <p:nvPr>
            <p:extLst>
              <p:ext uri="{D42A27DB-BD31-4B8C-83A1-F6EECF244321}">
                <p14:modId xmlns:p14="http://schemas.microsoft.com/office/powerpoint/2010/main" val="962860337"/>
              </p:ext>
            </p:extLst>
          </p:nvPr>
        </p:nvGraphicFramePr>
        <p:xfrm>
          <a:off x="670845" y="1819952"/>
          <a:ext cx="7973870" cy="3017520"/>
        </p:xfrm>
        <a:graphic>
          <a:graphicData uri="http://schemas.openxmlformats.org/drawingml/2006/table">
            <a:tbl>
              <a:tblPr firstRow="1" bandRow="1">
                <a:tableStyleId>{37CE84F3-28C3-443E-9E96-99CF82512B78}</a:tableStyleId>
              </a:tblPr>
              <a:tblGrid>
                <a:gridCol w="3988118">
                  <a:extLst>
                    <a:ext uri="{9D8B030D-6E8A-4147-A177-3AD203B41FA5}">
                      <a16:colId xmlns:a16="http://schemas.microsoft.com/office/drawing/2014/main" val="1480516568"/>
                    </a:ext>
                  </a:extLst>
                </a:gridCol>
                <a:gridCol w="3985752">
                  <a:extLst>
                    <a:ext uri="{9D8B030D-6E8A-4147-A177-3AD203B41FA5}">
                      <a16:colId xmlns:a16="http://schemas.microsoft.com/office/drawing/2014/main" val="122495005"/>
                    </a:ext>
                  </a:extLst>
                </a:gridCol>
              </a:tblGrid>
              <a:tr h="250186">
                <a:tc>
                  <a:txBody>
                    <a:bodyPr/>
                    <a:lstStyle/>
                    <a:p>
                      <a:pPr marR="0" algn="l" rtl="0">
                        <a:lnSpc>
                          <a:spcPct val="100000"/>
                        </a:lnSpc>
                        <a:spcBef>
                          <a:spcPts val="0"/>
                        </a:spcBef>
                        <a:spcAft>
                          <a:spcPts val="0"/>
                        </a:spcAft>
                        <a:buNone/>
                      </a:pPr>
                      <a:r>
                        <a:rPr lang="en-US" sz="1200" b="1" i="0" u="none" strike="noStrike" cap="none" dirty="0">
                          <a:solidFill>
                            <a:schemeClr val="bg1"/>
                          </a:solidFill>
                          <a:latin typeface="+mn-lt"/>
                          <a:ea typeface="+mn-ea"/>
                          <a:cs typeface="+mn-cs"/>
                          <a:sym typeface="Arial"/>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l" rtl="0">
                        <a:lnSpc>
                          <a:spcPct val="100000"/>
                        </a:lnSpc>
                        <a:spcBef>
                          <a:spcPts val="0"/>
                        </a:spcBef>
                        <a:spcAft>
                          <a:spcPts val="0"/>
                        </a:spcAft>
                        <a:buNone/>
                      </a:pPr>
                      <a:r>
                        <a:rPr lang="en-US" sz="1200" u="none" strike="noStrike" cap="none" dirty="0">
                          <a:sym typeface="Arial"/>
                        </a:rPr>
                        <a:t>Values</a:t>
                      </a:r>
                      <a:endParaRPr lang="en-US" sz="1200" b="1" i="0" u="none" strike="noStrike" cap="none" dirty="0">
                        <a:solidFill>
                          <a:schemeClr val="bg1"/>
                        </a:solidFill>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084464"/>
                  </a:ext>
                </a:extLst>
              </a:tr>
              <a:tr h="250186">
                <a:tc>
                  <a:txBody>
                    <a:bodyPr/>
                    <a:lstStyle/>
                    <a:p>
                      <a:pPr marL="0" marR="0" algn="l" defTabSz="457200" rtl="0" eaLnBrk="1" latinLnBrk="0" hangingPunct="1">
                        <a:lnSpc>
                          <a:spcPct val="100000"/>
                        </a:lnSpc>
                        <a:spcBef>
                          <a:spcPts val="0"/>
                        </a:spcBef>
                        <a:spcAft>
                          <a:spcPts val="0"/>
                        </a:spcAft>
                        <a:buNone/>
                      </a:pPr>
                      <a:r>
                        <a:rPr lang="en-US" sz="1200" u="none" strike="noStrike" cap="none" dirty="0">
                          <a:sym typeface="Arial"/>
                        </a:rPr>
                        <a:t>P00265242</a:t>
                      </a:r>
                      <a:endParaRPr lang="en-US" sz="1200" b="1" i="0" u="none" strike="noStrike" cap="none" dirty="0">
                        <a:solidFill>
                          <a:schemeClr val="bg1"/>
                        </a:solidFill>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457200" rtl="0" eaLnBrk="1" latinLnBrk="0" hangingPunct="1">
                        <a:lnSpc>
                          <a:spcPct val="100000"/>
                        </a:lnSpc>
                        <a:spcBef>
                          <a:spcPts val="0"/>
                        </a:spcBef>
                        <a:spcAft>
                          <a:spcPts val="0"/>
                        </a:spcAft>
                        <a:buNone/>
                      </a:pPr>
                      <a:r>
                        <a:rPr lang="en-US" sz="1200" u="none" strike="noStrike" cap="none" dirty="0">
                          <a:sym typeface="Arial"/>
                        </a:rPr>
                        <a:t>1880</a:t>
                      </a:r>
                      <a:endParaRPr lang="en-US" sz="1200" b="1" i="0" u="none" strike="noStrike" cap="none" dirty="0">
                        <a:solidFill>
                          <a:schemeClr val="bg1"/>
                        </a:solidFill>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104995"/>
                  </a:ext>
                </a:extLst>
              </a:tr>
              <a:tr h="250186">
                <a:tc>
                  <a:txBody>
                    <a:bodyPr/>
                    <a:lstStyle/>
                    <a:p>
                      <a:pPr marL="0" marR="0" algn="l" defTabSz="457200" rtl="0" eaLnBrk="1" latinLnBrk="0" hangingPunct="1">
                        <a:lnSpc>
                          <a:spcPct val="100000"/>
                        </a:lnSpc>
                        <a:spcBef>
                          <a:spcPts val="0"/>
                        </a:spcBef>
                        <a:spcAft>
                          <a:spcPts val="0"/>
                        </a:spcAft>
                        <a:buNone/>
                      </a:pPr>
                      <a:r>
                        <a:rPr lang="en-US" sz="1200" u="none" strike="noStrike" cap="none" dirty="0">
                          <a:sym typeface="Arial"/>
                        </a:rPr>
                        <a:t>P00025442</a:t>
                      </a:r>
                      <a:endParaRPr lang="en-US" sz="1200" b="1" i="0" u="none" strike="noStrike" cap="none" dirty="0">
                        <a:solidFill>
                          <a:schemeClr val="bg1"/>
                        </a:solidFill>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457200" rtl="0" eaLnBrk="1" latinLnBrk="0" hangingPunct="1">
                        <a:lnSpc>
                          <a:spcPct val="100000"/>
                        </a:lnSpc>
                        <a:spcBef>
                          <a:spcPts val="0"/>
                        </a:spcBef>
                        <a:spcAft>
                          <a:spcPts val="0"/>
                        </a:spcAft>
                        <a:buNone/>
                      </a:pPr>
                      <a:r>
                        <a:rPr lang="en-US" sz="1200" u="none" strike="noStrike" cap="none" dirty="0">
                          <a:sym typeface="Arial"/>
                        </a:rPr>
                        <a:t>1615</a:t>
                      </a:r>
                      <a:endParaRPr lang="en-US" sz="1200" b="1" i="0" u="none" strike="noStrike" cap="none" dirty="0">
                        <a:solidFill>
                          <a:schemeClr val="bg1"/>
                        </a:solidFill>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3685288"/>
                  </a:ext>
                </a:extLst>
              </a:tr>
              <a:tr h="250186">
                <a:tc>
                  <a:txBody>
                    <a:bodyPr/>
                    <a:lstStyle/>
                    <a:p>
                      <a:pPr marL="0" marR="0" algn="l" defTabSz="457200" rtl="0" eaLnBrk="1" latinLnBrk="0" hangingPunct="1">
                        <a:lnSpc>
                          <a:spcPct val="100000"/>
                        </a:lnSpc>
                        <a:spcBef>
                          <a:spcPts val="0"/>
                        </a:spcBef>
                        <a:spcAft>
                          <a:spcPts val="0"/>
                        </a:spcAft>
                        <a:buNone/>
                      </a:pPr>
                      <a:r>
                        <a:rPr lang="en-US" sz="1200" u="none" strike="noStrike" cap="none" dirty="0">
                          <a:sym typeface="Arial"/>
                        </a:rPr>
                        <a:t>P00110742</a:t>
                      </a:r>
                      <a:endParaRPr lang="en-US" sz="1200" b="1" i="0" u="none" strike="noStrike" cap="none" dirty="0">
                        <a:solidFill>
                          <a:schemeClr val="bg1"/>
                        </a:solidFill>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457200" rtl="0" eaLnBrk="1" latinLnBrk="0" hangingPunct="1">
                        <a:lnSpc>
                          <a:spcPct val="100000"/>
                        </a:lnSpc>
                        <a:spcBef>
                          <a:spcPts val="0"/>
                        </a:spcBef>
                        <a:spcAft>
                          <a:spcPts val="0"/>
                        </a:spcAft>
                        <a:buNone/>
                      </a:pPr>
                      <a:r>
                        <a:rPr lang="en-US" sz="1200" u="none" strike="noStrike" cap="none" dirty="0">
                          <a:sym typeface="Arial"/>
                        </a:rPr>
                        <a:t>1612</a:t>
                      </a:r>
                      <a:endParaRPr lang="en-US" sz="1200" b="1" i="0" u="none" strike="noStrike" cap="none" dirty="0">
                        <a:solidFill>
                          <a:schemeClr val="bg1"/>
                        </a:solidFill>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5966344"/>
                  </a:ext>
                </a:extLst>
              </a:tr>
              <a:tr h="250186">
                <a:tc>
                  <a:txBody>
                    <a:bodyPr/>
                    <a:lstStyle/>
                    <a:p>
                      <a:pPr marL="0" marR="0" algn="l" defTabSz="457200" rtl="0" eaLnBrk="1" latinLnBrk="0" hangingPunct="1">
                        <a:lnSpc>
                          <a:spcPct val="100000"/>
                        </a:lnSpc>
                        <a:spcBef>
                          <a:spcPts val="0"/>
                        </a:spcBef>
                        <a:spcAft>
                          <a:spcPts val="0"/>
                        </a:spcAft>
                        <a:buNone/>
                      </a:pPr>
                      <a:r>
                        <a:rPr lang="en-US" sz="1200" u="none" strike="noStrike" cap="none" dirty="0">
                          <a:sym typeface="Arial"/>
                        </a:rPr>
                        <a:t>P00112142</a:t>
                      </a:r>
                      <a:endParaRPr lang="en-US" sz="1200" b="1" i="0" u="none" strike="noStrike" cap="none" dirty="0">
                        <a:solidFill>
                          <a:schemeClr val="bg1"/>
                        </a:solidFill>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457200" rtl="0" eaLnBrk="1" latinLnBrk="0" hangingPunct="1">
                        <a:lnSpc>
                          <a:spcPct val="100000"/>
                        </a:lnSpc>
                        <a:spcBef>
                          <a:spcPts val="0"/>
                        </a:spcBef>
                        <a:spcAft>
                          <a:spcPts val="0"/>
                        </a:spcAft>
                        <a:buNone/>
                      </a:pPr>
                      <a:r>
                        <a:rPr lang="en-US" sz="1200" u="none" strike="noStrike" cap="none" dirty="0">
                          <a:sym typeface="Arial"/>
                        </a:rPr>
                        <a:t>1562</a:t>
                      </a:r>
                      <a:endParaRPr lang="en-US" sz="1200" b="1" i="0" u="none" strike="noStrike" cap="none" dirty="0">
                        <a:solidFill>
                          <a:schemeClr val="bg1"/>
                        </a:solidFill>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2411158"/>
                  </a:ext>
                </a:extLst>
              </a:tr>
              <a:tr h="250186">
                <a:tc>
                  <a:txBody>
                    <a:bodyPr/>
                    <a:lstStyle/>
                    <a:p>
                      <a:pPr marL="0" marR="0" algn="l" defTabSz="457200" rtl="0" eaLnBrk="1" latinLnBrk="0" hangingPunct="1">
                        <a:lnSpc>
                          <a:spcPct val="100000"/>
                        </a:lnSpc>
                        <a:spcBef>
                          <a:spcPts val="0"/>
                        </a:spcBef>
                        <a:spcAft>
                          <a:spcPts val="0"/>
                        </a:spcAft>
                        <a:buNone/>
                      </a:pPr>
                      <a:r>
                        <a:rPr lang="en-US" sz="1200" u="none" strike="noStrike" cap="none" dirty="0">
                          <a:sym typeface="Arial"/>
                        </a:rPr>
                        <a:t>(P00265242 &amp; P00025442 &amp; P00110742)</a:t>
                      </a:r>
                      <a:endParaRPr lang="en-US" sz="1200" b="1" i="0" u="none" strike="noStrike" cap="none" dirty="0">
                        <a:solidFill>
                          <a:schemeClr val="bg1"/>
                        </a:solidFill>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457200" rtl="0" eaLnBrk="1" latinLnBrk="0" hangingPunct="1">
                        <a:lnSpc>
                          <a:spcPct val="100000"/>
                        </a:lnSpc>
                        <a:spcBef>
                          <a:spcPts val="0"/>
                        </a:spcBef>
                        <a:spcAft>
                          <a:spcPts val="0"/>
                        </a:spcAft>
                        <a:buNone/>
                      </a:pPr>
                      <a:r>
                        <a:rPr lang="en-US" sz="1200" u="none" strike="noStrike" cap="none" dirty="0">
                          <a:sym typeface="Arial"/>
                        </a:rPr>
                        <a:t>248</a:t>
                      </a:r>
                      <a:endParaRPr lang="en-US" sz="1200" b="1" i="0" u="none" strike="noStrike" cap="none" dirty="0">
                        <a:solidFill>
                          <a:schemeClr val="bg1"/>
                        </a:solidFill>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9541582"/>
                  </a:ext>
                </a:extLst>
              </a:tr>
              <a:tr h="250186">
                <a:tc>
                  <a:txBody>
                    <a:bodyPr/>
                    <a:lstStyle/>
                    <a:p>
                      <a:pPr marL="0" marR="0" algn="l" defTabSz="457200" rtl="0" eaLnBrk="1" latinLnBrk="0" hangingPunct="1">
                        <a:lnSpc>
                          <a:spcPct val="100000"/>
                        </a:lnSpc>
                        <a:spcBef>
                          <a:spcPts val="0"/>
                        </a:spcBef>
                        <a:spcAft>
                          <a:spcPts val="0"/>
                        </a:spcAft>
                        <a:buNone/>
                      </a:pPr>
                      <a:r>
                        <a:rPr lang="en-US" sz="1200" u="none" strike="noStrike" cap="none" dirty="0">
                          <a:sym typeface="Arial"/>
                        </a:rPr>
                        <a:t>(P00265242 &amp; P00025442 &amp; P00110742) &amp; P00112142</a:t>
                      </a:r>
                      <a:endParaRPr lang="en-US" sz="1200" b="1" i="0" u="none" strike="noStrike" cap="none" dirty="0">
                        <a:solidFill>
                          <a:schemeClr val="bg1"/>
                        </a:solidFill>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457200" rtl="0" eaLnBrk="1" latinLnBrk="0" hangingPunct="1">
                        <a:lnSpc>
                          <a:spcPct val="100000"/>
                        </a:lnSpc>
                        <a:spcBef>
                          <a:spcPts val="0"/>
                        </a:spcBef>
                        <a:spcAft>
                          <a:spcPts val="0"/>
                        </a:spcAft>
                        <a:buNone/>
                      </a:pPr>
                      <a:r>
                        <a:rPr lang="en-US" sz="1200" u="none" strike="noStrike" cap="none" dirty="0">
                          <a:sym typeface="Arial"/>
                        </a:rPr>
                        <a:t>112</a:t>
                      </a:r>
                      <a:endParaRPr lang="en-US" sz="1200" b="1" i="0" u="none" strike="noStrike" cap="none" dirty="0">
                        <a:solidFill>
                          <a:schemeClr val="bg1"/>
                        </a:solidFill>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765028"/>
                  </a:ext>
                </a:extLst>
              </a:tr>
              <a:tr h="250186">
                <a:tc>
                  <a:txBody>
                    <a:bodyPr/>
                    <a:lstStyle/>
                    <a:p>
                      <a:pPr marL="0" marR="0" algn="l" defTabSz="457200" rtl="0" eaLnBrk="1" latinLnBrk="0" hangingPunct="1">
                        <a:lnSpc>
                          <a:spcPct val="100000"/>
                        </a:lnSpc>
                        <a:spcBef>
                          <a:spcPts val="0"/>
                        </a:spcBef>
                        <a:spcAft>
                          <a:spcPts val="0"/>
                        </a:spcAft>
                        <a:buNone/>
                      </a:pPr>
                      <a:r>
                        <a:rPr lang="en-US" sz="1200" u="none" strike="noStrike" cap="none" dirty="0">
                          <a:sym typeface="Arial"/>
                        </a:rPr>
                        <a:t>Support </a:t>
                      </a:r>
                      <a:endParaRPr lang="en-US" sz="1200" b="1" i="0" u="none" strike="noStrike" cap="none" dirty="0">
                        <a:solidFill>
                          <a:schemeClr val="bg1"/>
                        </a:solidFill>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457200" rtl="0" eaLnBrk="1" latinLnBrk="0" hangingPunct="1">
                        <a:lnSpc>
                          <a:spcPct val="100000"/>
                        </a:lnSpc>
                        <a:spcBef>
                          <a:spcPts val="0"/>
                        </a:spcBef>
                        <a:spcAft>
                          <a:spcPts val="0"/>
                        </a:spcAft>
                        <a:buNone/>
                      </a:pPr>
                      <a:r>
                        <a:rPr lang="en-US" sz="1200" u="none" strike="noStrike" cap="none" dirty="0">
                          <a:sym typeface="Arial"/>
                        </a:rPr>
                        <a:t>112/5891 = 0.019</a:t>
                      </a:r>
                      <a:endParaRPr lang="en-US" sz="1200" b="1" i="0" u="none" strike="noStrike" cap="none" dirty="0">
                        <a:solidFill>
                          <a:schemeClr val="bg1"/>
                        </a:solidFill>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4148665"/>
                  </a:ext>
                </a:extLst>
              </a:tr>
              <a:tr h="250186">
                <a:tc>
                  <a:txBody>
                    <a:bodyPr/>
                    <a:lstStyle/>
                    <a:p>
                      <a:pPr marL="0" marR="0" algn="l" defTabSz="457200" rtl="0" eaLnBrk="1" latinLnBrk="0" hangingPunct="1">
                        <a:lnSpc>
                          <a:spcPct val="100000"/>
                        </a:lnSpc>
                        <a:spcBef>
                          <a:spcPts val="0"/>
                        </a:spcBef>
                        <a:spcAft>
                          <a:spcPts val="0"/>
                        </a:spcAft>
                        <a:buNone/>
                      </a:pPr>
                      <a:r>
                        <a:rPr lang="en-US" sz="1200" u="none" strike="noStrike" cap="none" dirty="0">
                          <a:sym typeface="Arial"/>
                        </a:rPr>
                        <a:t>Confidence </a:t>
                      </a:r>
                      <a:endParaRPr lang="en-US" sz="1200" b="1" i="0" u="none" strike="noStrike" cap="none" dirty="0">
                        <a:solidFill>
                          <a:schemeClr val="bg1"/>
                        </a:solidFill>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457200" rtl="0" eaLnBrk="1" latinLnBrk="0" hangingPunct="1">
                        <a:lnSpc>
                          <a:spcPct val="100000"/>
                        </a:lnSpc>
                        <a:spcBef>
                          <a:spcPts val="0"/>
                        </a:spcBef>
                        <a:spcAft>
                          <a:spcPts val="0"/>
                        </a:spcAft>
                        <a:buNone/>
                      </a:pPr>
                      <a:r>
                        <a:rPr lang="en-US" sz="1200" u="none" strike="noStrike" cap="none" dirty="0">
                          <a:sym typeface="Arial"/>
                        </a:rPr>
                        <a:t>112/248 = 0.45</a:t>
                      </a:r>
                      <a:endParaRPr lang="en-US" sz="1200" b="1" i="0" u="none" strike="noStrike" cap="none" dirty="0">
                        <a:solidFill>
                          <a:schemeClr val="bg1"/>
                        </a:solidFill>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172069"/>
                  </a:ext>
                </a:extLst>
              </a:tr>
              <a:tr h="250186">
                <a:tc>
                  <a:txBody>
                    <a:bodyPr/>
                    <a:lstStyle/>
                    <a:p>
                      <a:pPr marL="0" marR="0" algn="l" defTabSz="457200" rtl="0" eaLnBrk="1" latinLnBrk="0" hangingPunct="1">
                        <a:lnSpc>
                          <a:spcPct val="100000"/>
                        </a:lnSpc>
                        <a:spcBef>
                          <a:spcPts val="0"/>
                        </a:spcBef>
                        <a:spcAft>
                          <a:spcPts val="0"/>
                        </a:spcAft>
                        <a:buNone/>
                      </a:pPr>
                      <a:r>
                        <a:rPr lang="en-US" sz="1200" u="none" strike="noStrike" cap="none" dirty="0">
                          <a:sym typeface="Arial"/>
                        </a:rPr>
                        <a:t>Expected </a:t>
                      </a:r>
                      <a:endParaRPr lang="en-US" sz="1200" b="1" i="0" u="none" strike="noStrike" cap="none" dirty="0">
                        <a:solidFill>
                          <a:schemeClr val="bg1"/>
                        </a:solidFill>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457200" rtl="0" eaLnBrk="1" latinLnBrk="0" hangingPunct="1">
                        <a:lnSpc>
                          <a:spcPct val="100000"/>
                        </a:lnSpc>
                        <a:spcBef>
                          <a:spcPts val="0"/>
                        </a:spcBef>
                        <a:spcAft>
                          <a:spcPts val="0"/>
                        </a:spcAft>
                        <a:buNone/>
                      </a:pPr>
                      <a:r>
                        <a:rPr lang="en-US" sz="1200" u="none" strike="noStrike" cap="none" dirty="0">
                          <a:sym typeface="Arial"/>
                        </a:rPr>
                        <a:t>1562/5891 = 0.26</a:t>
                      </a:r>
                      <a:endParaRPr lang="en-US" sz="1200" b="1" i="0" u="none" strike="noStrike" cap="none" dirty="0">
                        <a:solidFill>
                          <a:schemeClr val="bg1"/>
                        </a:solidFill>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8611945"/>
                  </a:ext>
                </a:extLst>
              </a:tr>
              <a:tr h="250186">
                <a:tc>
                  <a:txBody>
                    <a:bodyPr/>
                    <a:lstStyle/>
                    <a:p>
                      <a:pPr marL="0" marR="0" algn="l" defTabSz="457200" rtl="0" eaLnBrk="1" latinLnBrk="0" hangingPunct="1">
                        <a:lnSpc>
                          <a:spcPct val="100000"/>
                        </a:lnSpc>
                        <a:spcBef>
                          <a:spcPts val="0"/>
                        </a:spcBef>
                        <a:spcAft>
                          <a:spcPts val="0"/>
                        </a:spcAft>
                        <a:buNone/>
                      </a:pPr>
                      <a:r>
                        <a:rPr lang="en-US" sz="1200" u="none" strike="noStrike" cap="none" dirty="0">
                          <a:sym typeface="Arial"/>
                        </a:rPr>
                        <a:t>Lift Ratio</a:t>
                      </a:r>
                      <a:endParaRPr lang="en-US" sz="1200" b="1" i="0" u="none" strike="noStrike" cap="none" dirty="0">
                        <a:solidFill>
                          <a:schemeClr val="bg1"/>
                        </a:solidFill>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457200" rtl="0" eaLnBrk="1" latinLnBrk="0" hangingPunct="1">
                        <a:lnSpc>
                          <a:spcPct val="100000"/>
                        </a:lnSpc>
                        <a:spcBef>
                          <a:spcPts val="0"/>
                        </a:spcBef>
                        <a:spcAft>
                          <a:spcPts val="0"/>
                        </a:spcAft>
                        <a:buNone/>
                      </a:pPr>
                      <a:r>
                        <a:rPr lang="en-US" sz="1200" u="none" strike="noStrike" cap="none" dirty="0">
                          <a:sym typeface="Arial"/>
                        </a:rPr>
                        <a:t>0.45/0.26 = 1.73</a:t>
                      </a:r>
                      <a:endParaRPr lang="en-US" sz="1200" b="1" i="0" u="none" strike="noStrike" cap="none" dirty="0">
                        <a:solidFill>
                          <a:schemeClr val="bg1"/>
                        </a:solidFill>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727830"/>
                  </a:ext>
                </a:extLst>
              </a:tr>
            </a:tbl>
          </a:graphicData>
        </a:graphic>
      </p:graphicFrame>
      <p:sp>
        <p:nvSpPr>
          <p:cNvPr id="5" name="Rectangle 4"/>
          <p:cNvSpPr/>
          <p:nvPr/>
        </p:nvSpPr>
        <p:spPr>
          <a:xfrm>
            <a:off x="942641" y="1233100"/>
            <a:ext cx="7971504" cy="338554"/>
          </a:xfrm>
          <a:prstGeom prst="rect">
            <a:avLst/>
          </a:prstGeom>
        </p:spPr>
        <p:txBody>
          <a:bodyPr wrap="square">
            <a:spAutoFit/>
          </a:bodyPr>
          <a:lstStyle/>
          <a:p>
            <a:r>
              <a:rPr lang="en-US" sz="1600" dirty="0">
                <a:latin typeface="+mj-lt"/>
                <a:ea typeface="SimSun" panose="02010600030101010101" pitchFamily="2" charset="-122"/>
                <a:cs typeface="Times New Roman" panose="02020603050405020304" pitchFamily="18" charset="0"/>
              </a:rPr>
              <a:t>Association Rule for: </a:t>
            </a:r>
            <a:r>
              <a:rPr lang="en-US" sz="1600" dirty="0">
                <a:latin typeface="+mj-lt"/>
              </a:rPr>
              <a:t>P00265242, P00025442, P00110742           P00112142</a:t>
            </a:r>
          </a:p>
        </p:txBody>
      </p:sp>
      <p:sp>
        <p:nvSpPr>
          <p:cNvPr id="6" name="Arrow: Right 5"/>
          <p:cNvSpPr/>
          <p:nvPr/>
        </p:nvSpPr>
        <p:spPr>
          <a:xfrm>
            <a:off x="6415548" y="1343384"/>
            <a:ext cx="368709" cy="1179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0845" y="5055633"/>
            <a:ext cx="7971504" cy="1035452"/>
          </a:xfrm>
          <a:prstGeom prst="rect">
            <a:avLst/>
          </a:prstGeom>
          <a:noFill/>
          <a:ln w="19050">
            <a:solidFill>
              <a:schemeClr val="tx1">
                <a:lumMod val="65000"/>
                <a:lumOff val="35000"/>
              </a:schemeClr>
            </a:solidFill>
            <a:prstDash val="dash"/>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867" tIns="121867" rIns="121867" bIns="121867" numCol="1" spcCol="1270" anchor="t" anchorCtr="0">
            <a:noAutofit/>
          </a:bodyP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1pPr>
            <a:lvl2pPr marL="4572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2pPr>
            <a:lvl3pPr marL="9144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5pPr>
            <a:lvl6pPr marL="2286000" algn="l" defTabSz="914400" rtl="0" eaLnBrk="1" latinLnBrk="0" hangingPunct="1">
              <a:defRPr sz="1100" kern="1200">
                <a:solidFill>
                  <a:schemeClr val="lt1"/>
                </a:solidFill>
                <a:latin typeface="+mn-lt"/>
                <a:ea typeface="+mn-ea"/>
                <a:cs typeface="+mn-cs"/>
              </a:defRPr>
            </a:lvl6pPr>
            <a:lvl7pPr marL="2743200" algn="l" defTabSz="914400" rtl="0" eaLnBrk="1" latinLnBrk="0" hangingPunct="1">
              <a:defRPr sz="1100" kern="1200">
                <a:solidFill>
                  <a:schemeClr val="lt1"/>
                </a:solidFill>
                <a:latin typeface="+mn-lt"/>
                <a:ea typeface="+mn-ea"/>
                <a:cs typeface="+mn-cs"/>
              </a:defRPr>
            </a:lvl7pPr>
            <a:lvl8pPr marL="3200400" algn="l" defTabSz="914400" rtl="0" eaLnBrk="1" latinLnBrk="0" hangingPunct="1">
              <a:defRPr sz="1100" kern="1200">
                <a:solidFill>
                  <a:schemeClr val="lt1"/>
                </a:solidFill>
                <a:latin typeface="+mn-lt"/>
                <a:ea typeface="+mn-ea"/>
                <a:cs typeface="+mn-cs"/>
              </a:defRPr>
            </a:lvl8pPr>
            <a:lvl9pPr marL="3657600" algn="l" defTabSz="914400" rtl="0" eaLnBrk="1" latinLnBrk="0" hangingPunct="1">
              <a:defRPr sz="1100" kern="1200">
                <a:solidFill>
                  <a:schemeClr val="lt1"/>
                </a:solidFill>
                <a:latin typeface="+mn-lt"/>
                <a:ea typeface="+mn-ea"/>
                <a:cs typeface="+mn-cs"/>
              </a:defRPr>
            </a:lvl9pPr>
          </a:lstStyle>
          <a:p>
            <a:pPr lvl="0" algn="just">
              <a:defRPr/>
            </a:pPr>
            <a:r>
              <a:rPr lang="en-US" sz="1300" dirty="0">
                <a:solidFill>
                  <a:schemeClr val="dk1"/>
                </a:solidFill>
                <a:ea typeface="Calibri"/>
                <a:cs typeface="Calibri"/>
                <a:sym typeface="Calibri"/>
              </a:rPr>
              <a:t>By identifying the association rule between the products, we can create a recommender system for customer which would recommend customers the products they can buy based on the products already placed in their shopping cart. In addition to this, we can plan to create a model that would provide a better personalized offer for combo deals and bulk buying.</a:t>
            </a:r>
          </a:p>
        </p:txBody>
      </p:sp>
    </p:spTree>
    <p:extLst>
      <p:ext uri="{BB962C8B-B14F-4D97-AF65-F5344CB8AC3E}">
        <p14:creationId xmlns:p14="http://schemas.microsoft.com/office/powerpoint/2010/main" val="4074851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Shape 571"/>
          <p:cNvSpPr txBox="1">
            <a:spLocks noGrp="1"/>
          </p:cNvSpPr>
          <p:nvPr>
            <p:ph type="ctrTitle"/>
          </p:nvPr>
        </p:nvSpPr>
        <p:spPr>
          <a:xfrm>
            <a:off x="685800" y="2360225"/>
            <a:ext cx="7772400" cy="1470000"/>
          </a:xfrm>
          <a:prstGeom prst="rect">
            <a:avLst/>
          </a:prstGeom>
        </p:spPr>
        <p:txBody>
          <a:bodyPr lIns="91425" tIns="91425" rIns="91425" bIns="91425" anchor="ctr" anchorCtr="0">
            <a:noAutofit/>
          </a:bodyPr>
          <a:lstStyle/>
          <a:p>
            <a:pPr lvl="0">
              <a:spcBef>
                <a:spcPts val="0"/>
              </a:spcBef>
              <a:buNone/>
            </a:pPr>
            <a:r>
              <a:rPr lang="en-US" sz="3200" dirty="0">
                <a:solidFill>
                  <a:schemeClr val="bg2">
                    <a:lumMod val="50000"/>
                  </a:schemeClr>
                </a:solidFill>
              </a:rPr>
              <a:t>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8319" y="168138"/>
            <a:ext cx="6659879" cy="746262"/>
          </a:xfrm>
        </p:spPr>
        <p:txBody>
          <a:bodyPr/>
          <a:lstStyle/>
          <a:p>
            <a:r>
              <a:rPr lang="en-US" dirty="0"/>
              <a:t>Index</a:t>
            </a:r>
          </a:p>
        </p:txBody>
      </p:sp>
      <p:sp>
        <p:nvSpPr>
          <p:cNvPr id="3" name="Subtitle 2"/>
          <p:cNvSpPr>
            <a:spLocks noGrp="1"/>
          </p:cNvSpPr>
          <p:nvPr>
            <p:ph type="subTitle" idx="1"/>
          </p:nvPr>
        </p:nvSpPr>
        <p:spPr>
          <a:xfrm>
            <a:off x="1798319" y="1160210"/>
            <a:ext cx="6400799" cy="3441290"/>
          </a:xfrm>
        </p:spPr>
        <p:txBody>
          <a:bodyPr/>
          <a:lstStyle/>
          <a:p>
            <a:pPr marL="342900" indent="-342900">
              <a:buFont typeface="Wingdings" panose="05000000000000000000" pitchFamily="2" charset="2"/>
              <a:buChar char="§"/>
            </a:pPr>
            <a:r>
              <a:rPr lang="en-US" dirty="0"/>
              <a:t>Customer Analytics</a:t>
            </a:r>
          </a:p>
          <a:p>
            <a:pPr marL="342900" indent="-342900">
              <a:buFont typeface="Wingdings" panose="05000000000000000000" pitchFamily="2" charset="2"/>
              <a:buChar char="§"/>
            </a:pPr>
            <a:r>
              <a:rPr lang="en-US" dirty="0"/>
              <a:t>Problem Statement</a:t>
            </a:r>
          </a:p>
          <a:p>
            <a:pPr marL="342900" indent="-342900">
              <a:buFont typeface="Wingdings" panose="05000000000000000000" pitchFamily="2" charset="2"/>
              <a:buChar char="§"/>
            </a:pPr>
            <a:r>
              <a:rPr lang="en-US" dirty="0"/>
              <a:t>Data Mining- Our Approach</a:t>
            </a:r>
          </a:p>
          <a:p>
            <a:pPr marL="342900" indent="-342900">
              <a:buFont typeface="Wingdings" panose="05000000000000000000" pitchFamily="2" charset="2"/>
              <a:buChar char="§"/>
            </a:pPr>
            <a:r>
              <a:rPr lang="en-US" dirty="0"/>
              <a:t>Data Dictionary and Data Exploration</a:t>
            </a:r>
          </a:p>
          <a:p>
            <a:pPr marL="342900" indent="-342900">
              <a:buFont typeface="Wingdings" panose="05000000000000000000" pitchFamily="2" charset="2"/>
              <a:buChar char="§"/>
            </a:pPr>
            <a:r>
              <a:rPr lang="en-US" dirty="0"/>
              <a:t>Data Visualization</a:t>
            </a:r>
          </a:p>
          <a:p>
            <a:pPr marL="342900" indent="-342900">
              <a:buFont typeface="Wingdings" panose="05000000000000000000" pitchFamily="2" charset="2"/>
              <a:buChar char="§"/>
            </a:pPr>
            <a:r>
              <a:rPr lang="en-US" dirty="0"/>
              <a:t>Linear Regression Model 1</a:t>
            </a:r>
          </a:p>
          <a:p>
            <a:pPr marL="342900" indent="-342900">
              <a:buFont typeface="Wingdings" panose="05000000000000000000" pitchFamily="2" charset="2"/>
              <a:buChar char="§"/>
            </a:pPr>
            <a:r>
              <a:rPr lang="en-US" dirty="0"/>
              <a:t>Feature Engineering</a:t>
            </a:r>
          </a:p>
          <a:p>
            <a:pPr marL="342900" indent="-342900">
              <a:buFont typeface="Wingdings" panose="05000000000000000000" pitchFamily="2" charset="2"/>
              <a:buChar char="§"/>
            </a:pPr>
            <a:r>
              <a:rPr lang="en-US" dirty="0"/>
              <a:t>Linear Regression Model 2</a:t>
            </a:r>
          </a:p>
          <a:p>
            <a:pPr marL="342900" indent="-342900">
              <a:buFont typeface="Wingdings" panose="05000000000000000000" pitchFamily="2" charset="2"/>
              <a:buChar char="§"/>
            </a:pPr>
            <a:r>
              <a:rPr lang="en-US" dirty="0"/>
              <a:t>Regression Tree and Ensemble Techniques</a:t>
            </a:r>
          </a:p>
          <a:p>
            <a:pPr marL="342900" indent="-342900">
              <a:buFont typeface="Wingdings" panose="05000000000000000000" pitchFamily="2" charset="2"/>
              <a:buChar char="§"/>
            </a:pPr>
            <a:r>
              <a:rPr lang="en-US" dirty="0"/>
              <a:t>Neural Network</a:t>
            </a:r>
          </a:p>
          <a:p>
            <a:pPr marL="342900" indent="-342900">
              <a:buFont typeface="Wingdings" panose="05000000000000000000" pitchFamily="2" charset="2"/>
              <a:buChar char="§"/>
            </a:pPr>
            <a:r>
              <a:rPr lang="en-US" dirty="0"/>
              <a:t>Model Comparison and Validation</a:t>
            </a:r>
          </a:p>
          <a:p>
            <a:pPr marL="342900" indent="-342900">
              <a:buFont typeface="Wingdings" panose="05000000000000000000" pitchFamily="2" charset="2"/>
              <a:buChar char="§"/>
            </a:pPr>
            <a:r>
              <a:rPr lang="en-US" dirty="0"/>
              <a:t>Case Reviews</a:t>
            </a:r>
          </a:p>
          <a:p>
            <a:pPr marL="342900" indent="-342900">
              <a:buFont typeface="Wingdings" panose="05000000000000000000" pitchFamily="2" charset="2"/>
              <a:buChar char="§"/>
            </a:pPr>
            <a:r>
              <a:rPr lang="en-US" dirty="0"/>
              <a:t>Future Upgrades: Market Basket Analysis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29911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xfrm>
            <a:off x="1214437" y="0"/>
            <a:ext cx="7428000" cy="973200"/>
          </a:xfrm>
          <a:prstGeom prst="rect">
            <a:avLst/>
          </a:prstGeom>
        </p:spPr>
        <p:txBody>
          <a:bodyPr lIns="91425" tIns="91425" rIns="91425" bIns="91425" anchor="b" anchorCtr="0">
            <a:noAutofit/>
          </a:bodyPr>
          <a:lstStyle/>
          <a:p>
            <a:pPr lvl="0">
              <a:spcBef>
                <a:spcPts val="0"/>
              </a:spcBef>
              <a:buNone/>
            </a:pPr>
            <a:r>
              <a:rPr lang="en-US" dirty="0">
                <a:solidFill>
                  <a:schemeClr val="bg2">
                    <a:lumMod val="50000"/>
                  </a:schemeClr>
                </a:solidFill>
              </a:rPr>
              <a:t>Customer Analytics</a:t>
            </a:r>
          </a:p>
        </p:txBody>
      </p:sp>
      <p:pic>
        <p:nvPicPr>
          <p:cNvPr id="9" name="Picture 2" descr="Image result for personalized off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078" y="973200"/>
            <a:ext cx="4542717" cy="33005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personalized offers in digit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991" y="4742654"/>
            <a:ext cx="5702557" cy="16483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customer experien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7753" y="4757222"/>
            <a:ext cx="1885613" cy="116279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6"/>
          <a:stretch>
            <a:fillRect/>
          </a:stretch>
        </p:blipFill>
        <p:spPr>
          <a:xfrm>
            <a:off x="6802454" y="5920017"/>
            <a:ext cx="1376209" cy="13841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5" name="Title 1"/>
          <p:cNvSpPr>
            <a:spLocks noGrp="1"/>
          </p:cNvSpPr>
          <p:nvPr/>
        </p:nvSpPr>
        <p:spPr bwMode="auto">
          <a:xfrm>
            <a:off x="398209" y="1682478"/>
            <a:ext cx="8533334" cy="1289326"/>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a:lstStyle>
          <a:p>
            <a:pPr>
              <a:lnSpc>
                <a:spcPct val="150000"/>
              </a:lnSpc>
            </a:pPr>
            <a:r>
              <a:rPr lang="en-US" sz="1600" b="0" dirty="0"/>
              <a:t>A retail company “</a:t>
            </a:r>
            <a:r>
              <a:rPr lang="en-US" sz="1600" b="0" dirty="0" err="1"/>
              <a:t>Walkart</a:t>
            </a:r>
            <a:r>
              <a:rPr lang="en-US" sz="1600" b="0" dirty="0"/>
              <a:t>” wants to understand the customer purchase behavior (specifically, purchase amount) against various products of different categories and predict the purchase amount of customer against various products which will help them to create personalized offer for customers against different products.</a:t>
            </a:r>
          </a:p>
        </p:txBody>
      </p:sp>
      <p:sp>
        <p:nvSpPr>
          <p:cNvPr id="13" name="Oval 12"/>
          <p:cNvSpPr/>
          <p:nvPr/>
        </p:nvSpPr>
        <p:spPr>
          <a:xfrm rot="20072200">
            <a:off x="1923464" y="5215823"/>
            <a:ext cx="929000" cy="504445"/>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ysClr val="windowText" lastClr="000000"/>
                </a:solidFill>
              </a:rPr>
              <a:t>TENURE</a:t>
            </a:r>
          </a:p>
        </p:txBody>
      </p:sp>
      <p:sp>
        <p:nvSpPr>
          <p:cNvPr id="14" name="Oval 13"/>
          <p:cNvSpPr/>
          <p:nvPr/>
        </p:nvSpPr>
        <p:spPr>
          <a:xfrm rot="20072200">
            <a:off x="923287" y="5369466"/>
            <a:ext cx="929000" cy="504445"/>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ysClr val="windowText" lastClr="000000"/>
                </a:solidFill>
              </a:rPr>
              <a:t>MARITAL STATUS</a:t>
            </a:r>
          </a:p>
        </p:txBody>
      </p:sp>
      <p:sp>
        <p:nvSpPr>
          <p:cNvPr id="15" name="Oval 14"/>
          <p:cNvSpPr/>
          <p:nvPr/>
        </p:nvSpPr>
        <p:spPr>
          <a:xfrm rot="20072200">
            <a:off x="212451" y="5011977"/>
            <a:ext cx="1047272" cy="504445"/>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ysClr val="windowText" lastClr="000000"/>
                </a:solidFill>
              </a:rPr>
              <a:t>SHOPPING DATA</a:t>
            </a:r>
          </a:p>
        </p:txBody>
      </p:sp>
      <p:sp>
        <p:nvSpPr>
          <p:cNvPr id="20" name="Oval 19"/>
          <p:cNvSpPr/>
          <p:nvPr/>
        </p:nvSpPr>
        <p:spPr>
          <a:xfrm rot="20072200">
            <a:off x="2019680" y="4497770"/>
            <a:ext cx="839879" cy="504445"/>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ysClr val="windowText" lastClr="000000"/>
                </a:solidFill>
              </a:rPr>
              <a:t>CITY</a:t>
            </a:r>
          </a:p>
        </p:txBody>
      </p:sp>
      <p:sp>
        <p:nvSpPr>
          <p:cNvPr id="21" name="Oval 20"/>
          <p:cNvSpPr/>
          <p:nvPr/>
        </p:nvSpPr>
        <p:spPr>
          <a:xfrm rot="20072200">
            <a:off x="328180" y="4302975"/>
            <a:ext cx="839879" cy="504445"/>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ysClr val="windowText" lastClr="000000"/>
                </a:solidFill>
              </a:rPr>
              <a:t>AGE</a:t>
            </a:r>
          </a:p>
        </p:txBody>
      </p:sp>
      <p:sp>
        <p:nvSpPr>
          <p:cNvPr id="22" name="Oval 21"/>
          <p:cNvSpPr/>
          <p:nvPr/>
        </p:nvSpPr>
        <p:spPr>
          <a:xfrm rot="20072200">
            <a:off x="1029908" y="3713353"/>
            <a:ext cx="839879" cy="504445"/>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JOB</a:t>
            </a:r>
          </a:p>
        </p:txBody>
      </p:sp>
      <p:sp>
        <p:nvSpPr>
          <p:cNvPr id="23" name="Oval 22"/>
          <p:cNvSpPr/>
          <p:nvPr/>
        </p:nvSpPr>
        <p:spPr>
          <a:xfrm rot="20072200">
            <a:off x="1788235" y="3860641"/>
            <a:ext cx="912333" cy="504445"/>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ysClr val="windowText" lastClr="000000"/>
                </a:solidFill>
              </a:rPr>
              <a:t>GENDER</a:t>
            </a:r>
          </a:p>
        </p:txBody>
      </p:sp>
      <p:pic>
        <p:nvPicPr>
          <p:cNvPr id="26" name="Graphic 25" descr="Database"/>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21928" y="4327210"/>
            <a:ext cx="914400" cy="914400"/>
          </a:xfrm>
          <a:prstGeom prst="rect">
            <a:avLst/>
          </a:prstGeom>
        </p:spPr>
      </p:pic>
      <p:pic>
        <p:nvPicPr>
          <p:cNvPr id="28" name="Graphic 27" descr="Gears"/>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89785" y="4170121"/>
            <a:ext cx="1228579" cy="1228579"/>
          </a:xfrm>
          <a:prstGeom prst="rect">
            <a:avLst/>
          </a:prstGeom>
        </p:spPr>
      </p:pic>
      <p:pic>
        <p:nvPicPr>
          <p:cNvPr id="30" name="Graphic 29" descr="Shopping cart"/>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18101" y="4664135"/>
            <a:ext cx="914400" cy="914400"/>
          </a:xfrm>
          <a:prstGeom prst="rect">
            <a:avLst/>
          </a:prstGeom>
        </p:spPr>
      </p:pic>
      <p:pic>
        <p:nvPicPr>
          <p:cNvPr id="3072" name="Graphic 3071" descr="Tag"/>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16658" y="3965576"/>
            <a:ext cx="914400" cy="914400"/>
          </a:xfrm>
          <a:prstGeom prst="rect">
            <a:avLst/>
          </a:prstGeom>
        </p:spPr>
      </p:pic>
      <p:pic>
        <p:nvPicPr>
          <p:cNvPr id="3075" name="Graphic 3074" descr="Grinning Face with No Fill"/>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017143" y="4339668"/>
            <a:ext cx="914400" cy="914400"/>
          </a:xfrm>
          <a:prstGeom prst="rect">
            <a:avLst/>
          </a:prstGeom>
        </p:spPr>
      </p:pic>
      <p:pic>
        <p:nvPicPr>
          <p:cNvPr id="3078" name="Graphic 3077" descr="Man"/>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67790" y="4320683"/>
            <a:ext cx="914400" cy="914400"/>
          </a:xfrm>
          <a:prstGeom prst="rect">
            <a:avLst/>
          </a:prstGeom>
        </p:spPr>
      </p:pic>
      <p:sp>
        <p:nvSpPr>
          <p:cNvPr id="3079" name="Frame 3078"/>
          <p:cNvSpPr/>
          <p:nvPr/>
        </p:nvSpPr>
        <p:spPr>
          <a:xfrm>
            <a:off x="154912" y="1410642"/>
            <a:ext cx="8869745" cy="1768142"/>
          </a:xfrm>
          <a:prstGeom prst="frame">
            <a:avLst>
              <a:gd name="adj1" fmla="val 1974"/>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3082" name="Arrow: Chevron 3081"/>
          <p:cNvSpPr/>
          <p:nvPr/>
        </p:nvSpPr>
        <p:spPr>
          <a:xfrm>
            <a:off x="2912458" y="4675240"/>
            <a:ext cx="409470" cy="1911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Arrow: Chevron 44"/>
          <p:cNvSpPr/>
          <p:nvPr/>
        </p:nvSpPr>
        <p:spPr>
          <a:xfrm>
            <a:off x="4290036" y="4688844"/>
            <a:ext cx="409470" cy="1911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Arrow: Chevron 45"/>
          <p:cNvSpPr/>
          <p:nvPr/>
        </p:nvSpPr>
        <p:spPr>
          <a:xfrm>
            <a:off x="5906155" y="4688844"/>
            <a:ext cx="409470" cy="1911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Arrow: Chevron 46"/>
          <p:cNvSpPr/>
          <p:nvPr/>
        </p:nvSpPr>
        <p:spPr>
          <a:xfrm>
            <a:off x="7519882" y="4743915"/>
            <a:ext cx="409470" cy="1911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6976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0-#ppt_w/2"/>
                                          </p:val>
                                        </p:tav>
                                        <p:tav tm="100000">
                                          <p:val>
                                            <p:strVal val="#ppt_x"/>
                                          </p:val>
                                        </p:tav>
                                      </p:tavLst>
                                    </p:anim>
                                    <p:anim calcmode="lin" valueType="num">
                                      <p:cBhvr additive="base">
                                        <p:cTn id="28" dur="500" fill="hold"/>
                                        <p:tgtEl>
                                          <p:spTgt spid="2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0-#ppt_w/2"/>
                                          </p:val>
                                        </p:tav>
                                        <p:tav tm="100000">
                                          <p:val>
                                            <p:strVal val="#ppt_x"/>
                                          </p:val>
                                        </p:tav>
                                      </p:tavLst>
                                    </p:anim>
                                    <p:anim calcmode="lin" valueType="num">
                                      <p:cBhvr additive="base">
                                        <p:cTn id="32" dur="50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3078"/>
                                        </p:tgtEl>
                                        <p:attrNameLst>
                                          <p:attrName>style.visibility</p:attrName>
                                        </p:attrNameLst>
                                      </p:cBhvr>
                                      <p:to>
                                        <p:strVal val="visible"/>
                                      </p:to>
                                    </p:set>
                                    <p:anim calcmode="lin" valueType="num">
                                      <p:cBhvr additive="base">
                                        <p:cTn id="35" dur="500" fill="hold"/>
                                        <p:tgtEl>
                                          <p:spTgt spid="3078"/>
                                        </p:tgtEl>
                                        <p:attrNameLst>
                                          <p:attrName>ppt_x</p:attrName>
                                        </p:attrNameLst>
                                      </p:cBhvr>
                                      <p:tavLst>
                                        <p:tav tm="0">
                                          <p:val>
                                            <p:strVal val="0-#ppt_w/2"/>
                                          </p:val>
                                        </p:tav>
                                        <p:tav tm="100000">
                                          <p:val>
                                            <p:strVal val="#ppt_x"/>
                                          </p:val>
                                        </p:tav>
                                      </p:tavLst>
                                    </p:anim>
                                    <p:anim calcmode="lin" valueType="num">
                                      <p:cBhvr additive="base">
                                        <p:cTn id="36" dur="500" fill="hold"/>
                                        <p:tgtEl>
                                          <p:spTgt spid="307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082"/>
                                        </p:tgtEl>
                                        <p:attrNameLst>
                                          <p:attrName>style.visibility</p:attrName>
                                        </p:attrNameLst>
                                      </p:cBhvr>
                                      <p:to>
                                        <p:strVal val="visible"/>
                                      </p:to>
                                    </p:set>
                                    <p:anim calcmode="lin" valueType="num">
                                      <p:cBhvr additive="base">
                                        <p:cTn id="41" dur="500" fill="hold"/>
                                        <p:tgtEl>
                                          <p:spTgt spid="3082"/>
                                        </p:tgtEl>
                                        <p:attrNameLst>
                                          <p:attrName>ppt_x</p:attrName>
                                        </p:attrNameLst>
                                      </p:cBhvr>
                                      <p:tavLst>
                                        <p:tav tm="0">
                                          <p:val>
                                            <p:strVal val="0-#ppt_w/2"/>
                                          </p:val>
                                        </p:tav>
                                        <p:tav tm="100000">
                                          <p:val>
                                            <p:strVal val="#ppt_x"/>
                                          </p:val>
                                        </p:tav>
                                      </p:tavLst>
                                    </p:anim>
                                    <p:anim calcmode="lin" valueType="num">
                                      <p:cBhvr additive="base">
                                        <p:cTn id="42" dur="500" fill="hold"/>
                                        <p:tgtEl>
                                          <p:spTgt spid="3082"/>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additive="base">
                                        <p:cTn id="45" dur="500" fill="hold"/>
                                        <p:tgtEl>
                                          <p:spTgt spid="26"/>
                                        </p:tgtEl>
                                        <p:attrNameLst>
                                          <p:attrName>ppt_x</p:attrName>
                                        </p:attrNameLst>
                                      </p:cBhvr>
                                      <p:tavLst>
                                        <p:tav tm="0">
                                          <p:val>
                                            <p:strVal val="0-#ppt_w/2"/>
                                          </p:val>
                                        </p:tav>
                                        <p:tav tm="100000">
                                          <p:val>
                                            <p:strVal val="#ppt_x"/>
                                          </p:val>
                                        </p:tav>
                                      </p:tavLst>
                                    </p:anim>
                                    <p:anim calcmode="lin" valueType="num">
                                      <p:cBhvr additive="base">
                                        <p:cTn id="46"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cBhvr additive="base">
                                        <p:cTn id="51" dur="500" fill="hold"/>
                                        <p:tgtEl>
                                          <p:spTgt spid="45"/>
                                        </p:tgtEl>
                                        <p:attrNameLst>
                                          <p:attrName>ppt_x</p:attrName>
                                        </p:attrNameLst>
                                      </p:cBhvr>
                                      <p:tavLst>
                                        <p:tav tm="0">
                                          <p:val>
                                            <p:strVal val="0-#ppt_w/2"/>
                                          </p:val>
                                        </p:tav>
                                        <p:tav tm="100000">
                                          <p:val>
                                            <p:strVal val="#ppt_x"/>
                                          </p:val>
                                        </p:tav>
                                      </p:tavLst>
                                    </p:anim>
                                    <p:anim calcmode="lin" valueType="num">
                                      <p:cBhvr additive="base">
                                        <p:cTn id="52" dur="500" fill="hold"/>
                                        <p:tgtEl>
                                          <p:spTgt spid="45"/>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0-#ppt_w/2"/>
                                          </p:val>
                                        </p:tav>
                                        <p:tav tm="100000">
                                          <p:val>
                                            <p:strVal val="#ppt_x"/>
                                          </p:val>
                                        </p:tav>
                                      </p:tavLst>
                                    </p:anim>
                                    <p:anim calcmode="lin" valueType="num">
                                      <p:cBhvr additive="base">
                                        <p:cTn id="56"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additive="base">
                                        <p:cTn id="61" dur="500" fill="hold"/>
                                        <p:tgtEl>
                                          <p:spTgt spid="46"/>
                                        </p:tgtEl>
                                        <p:attrNameLst>
                                          <p:attrName>ppt_x</p:attrName>
                                        </p:attrNameLst>
                                      </p:cBhvr>
                                      <p:tavLst>
                                        <p:tav tm="0">
                                          <p:val>
                                            <p:strVal val="0-#ppt_w/2"/>
                                          </p:val>
                                        </p:tav>
                                        <p:tav tm="100000">
                                          <p:val>
                                            <p:strVal val="#ppt_x"/>
                                          </p:val>
                                        </p:tav>
                                      </p:tavLst>
                                    </p:anim>
                                    <p:anim calcmode="lin" valueType="num">
                                      <p:cBhvr additive="base">
                                        <p:cTn id="62" dur="500" fill="hold"/>
                                        <p:tgtEl>
                                          <p:spTgt spid="46"/>
                                        </p:tgtEl>
                                        <p:attrNameLst>
                                          <p:attrName>ppt_y</p:attrName>
                                        </p:attrNameLst>
                                      </p:cBhvr>
                                      <p:tavLst>
                                        <p:tav tm="0">
                                          <p:val>
                                            <p:strVal val="#ppt_y"/>
                                          </p:val>
                                        </p:tav>
                                        <p:tav tm="100000">
                                          <p:val>
                                            <p:strVal val="#ppt_y"/>
                                          </p:val>
                                        </p:tav>
                                      </p:tavLst>
                                    </p:anim>
                                  </p:childTnLst>
                                </p:cTn>
                              </p:par>
                              <p:par>
                                <p:cTn id="63" presetID="2" presetClass="entr" presetSubtype="8" fill="hold" nodeType="withEffect">
                                  <p:stCondLst>
                                    <p:cond delay="0"/>
                                  </p:stCondLst>
                                  <p:childTnLst>
                                    <p:set>
                                      <p:cBhvr>
                                        <p:cTn id="64" dur="1" fill="hold">
                                          <p:stCondLst>
                                            <p:cond delay="0"/>
                                          </p:stCondLst>
                                        </p:cTn>
                                        <p:tgtEl>
                                          <p:spTgt spid="3072"/>
                                        </p:tgtEl>
                                        <p:attrNameLst>
                                          <p:attrName>style.visibility</p:attrName>
                                        </p:attrNameLst>
                                      </p:cBhvr>
                                      <p:to>
                                        <p:strVal val="visible"/>
                                      </p:to>
                                    </p:set>
                                    <p:anim calcmode="lin" valueType="num">
                                      <p:cBhvr additive="base">
                                        <p:cTn id="65" dur="500" fill="hold"/>
                                        <p:tgtEl>
                                          <p:spTgt spid="3072"/>
                                        </p:tgtEl>
                                        <p:attrNameLst>
                                          <p:attrName>ppt_x</p:attrName>
                                        </p:attrNameLst>
                                      </p:cBhvr>
                                      <p:tavLst>
                                        <p:tav tm="0">
                                          <p:val>
                                            <p:strVal val="0-#ppt_w/2"/>
                                          </p:val>
                                        </p:tav>
                                        <p:tav tm="100000">
                                          <p:val>
                                            <p:strVal val="#ppt_x"/>
                                          </p:val>
                                        </p:tav>
                                      </p:tavLst>
                                    </p:anim>
                                    <p:anim calcmode="lin" valueType="num">
                                      <p:cBhvr additive="base">
                                        <p:cTn id="66" dur="500" fill="hold"/>
                                        <p:tgtEl>
                                          <p:spTgt spid="3072"/>
                                        </p:tgtEl>
                                        <p:attrNameLst>
                                          <p:attrName>ppt_y</p:attrName>
                                        </p:attrNameLst>
                                      </p:cBhvr>
                                      <p:tavLst>
                                        <p:tav tm="0">
                                          <p:val>
                                            <p:strVal val="#ppt_y"/>
                                          </p:val>
                                        </p:tav>
                                        <p:tav tm="100000">
                                          <p:val>
                                            <p:strVal val="#ppt_y"/>
                                          </p:val>
                                        </p:tav>
                                      </p:tavLst>
                                    </p:anim>
                                  </p:childTnLst>
                                </p:cTn>
                              </p:par>
                              <p:par>
                                <p:cTn id="67" presetID="2" presetClass="entr" presetSubtype="8"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anim calcmode="lin" valueType="num">
                                      <p:cBhvr additive="base">
                                        <p:cTn id="69" dur="500" fill="hold"/>
                                        <p:tgtEl>
                                          <p:spTgt spid="30"/>
                                        </p:tgtEl>
                                        <p:attrNameLst>
                                          <p:attrName>ppt_x</p:attrName>
                                        </p:attrNameLst>
                                      </p:cBhvr>
                                      <p:tavLst>
                                        <p:tav tm="0">
                                          <p:val>
                                            <p:strVal val="0-#ppt_w/2"/>
                                          </p:val>
                                        </p:tav>
                                        <p:tav tm="100000">
                                          <p:val>
                                            <p:strVal val="#ppt_x"/>
                                          </p:val>
                                        </p:tav>
                                      </p:tavLst>
                                    </p:anim>
                                    <p:anim calcmode="lin" valueType="num">
                                      <p:cBhvr additive="base">
                                        <p:cTn id="70"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nodeType="clickEffect">
                                  <p:stCondLst>
                                    <p:cond delay="0"/>
                                  </p:stCondLst>
                                  <p:childTnLst>
                                    <p:set>
                                      <p:cBhvr>
                                        <p:cTn id="74" dur="1" fill="hold">
                                          <p:stCondLst>
                                            <p:cond delay="0"/>
                                          </p:stCondLst>
                                        </p:cTn>
                                        <p:tgtEl>
                                          <p:spTgt spid="3075"/>
                                        </p:tgtEl>
                                        <p:attrNameLst>
                                          <p:attrName>style.visibility</p:attrName>
                                        </p:attrNameLst>
                                      </p:cBhvr>
                                      <p:to>
                                        <p:strVal val="visible"/>
                                      </p:to>
                                    </p:set>
                                    <p:anim calcmode="lin" valueType="num">
                                      <p:cBhvr additive="base">
                                        <p:cTn id="75" dur="500" fill="hold"/>
                                        <p:tgtEl>
                                          <p:spTgt spid="3075"/>
                                        </p:tgtEl>
                                        <p:attrNameLst>
                                          <p:attrName>ppt_x</p:attrName>
                                        </p:attrNameLst>
                                      </p:cBhvr>
                                      <p:tavLst>
                                        <p:tav tm="0">
                                          <p:val>
                                            <p:strVal val="0-#ppt_w/2"/>
                                          </p:val>
                                        </p:tav>
                                        <p:tav tm="100000">
                                          <p:val>
                                            <p:strVal val="#ppt_x"/>
                                          </p:val>
                                        </p:tav>
                                      </p:tavLst>
                                    </p:anim>
                                    <p:anim calcmode="lin" valueType="num">
                                      <p:cBhvr additive="base">
                                        <p:cTn id="76" dur="500" fill="hold"/>
                                        <p:tgtEl>
                                          <p:spTgt spid="3075"/>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0-#ppt_w/2"/>
                                          </p:val>
                                        </p:tav>
                                        <p:tav tm="100000">
                                          <p:val>
                                            <p:strVal val="#ppt_x"/>
                                          </p:val>
                                        </p:tav>
                                      </p:tavLst>
                                    </p:anim>
                                    <p:anim calcmode="lin" valueType="num">
                                      <p:cBhvr additive="base">
                                        <p:cTn id="80"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20" grpId="0" animBg="1"/>
      <p:bldP spid="21" grpId="0" animBg="1"/>
      <p:bldP spid="22" grpId="0" animBg="1"/>
      <p:bldP spid="23" grpId="0" animBg="1"/>
      <p:bldP spid="3082" grpId="0" animBg="1"/>
      <p:bldP spid="45" grpId="0" animBg="1"/>
      <p:bldP spid="46" grpId="0" animBg="1"/>
      <p:bldP spid="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 Our Approach</a:t>
            </a:r>
          </a:p>
        </p:txBody>
      </p:sp>
      <p:pic>
        <p:nvPicPr>
          <p:cNvPr id="2056" name="Picture 8" descr="Image result for data mining st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220" y="1167532"/>
            <a:ext cx="7964129" cy="282190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54361" y="4183838"/>
            <a:ext cx="2743200" cy="2216961"/>
          </a:xfrm>
          <a:prstGeom prst="rect">
            <a:avLst/>
          </a:prstGeom>
          <a:noFill/>
          <a:ln w="19050">
            <a:solidFill>
              <a:schemeClr val="tx1">
                <a:lumMod val="65000"/>
                <a:lumOff val="35000"/>
              </a:schemeClr>
            </a:solidFill>
            <a:prstDash val="dash"/>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867" tIns="121867" rIns="121867" bIns="121867" numCol="1" spcCol="1270" anchor="t" anchorCtr="0">
            <a:noAutofit/>
          </a:bodyP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1pPr>
            <a:lvl2pPr marL="4572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2pPr>
            <a:lvl3pPr marL="9144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5pPr>
            <a:lvl6pPr marL="2286000" algn="l" defTabSz="914400" rtl="0" eaLnBrk="1" latinLnBrk="0" hangingPunct="1">
              <a:defRPr sz="1100" kern="1200">
                <a:solidFill>
                  <a:schemeClr val="lt1"/>
                </a:solidFill>
                <a:latin typeface="+mn-lt"/>
                <a:ea typeface="+mn-ea"/>
                <a:cs typeface="+mn-cs"/>
              </a:defRPr>
            </a:lvl6pPr>
            <a:lvl7pPr marL="2743200" algn="l" defTabSz="914400" rtl="0" eaLnBrk="1" latinLnBrk="0" hangingPunct="1">
              <a:defRPr sz="1100" kern="1200">
                <a:solidFill>
                  <a:schemeClr val="lt1"/>
                </a:solidFill>
                <a:latin typeface="+mn-lt"/>
                <a:ea typeface="+mn-ea"/>
                <a:cs typeface="+mn-cs"/>
              </a:defRPr>
            </a:lvl7pPr>
            <a:lvl8pPr marL="3200400" algn="l" defTabSz="914400" rtl="0" eaLnBrk="1" latinLnBrk="0" hangingPunct="1">
              <a:defRPr sz="1100" kern="1200">
                <a:solidFill>
                  <a:schemeClr val="lt1"/>
                </a:solidFill>
                <a:latin typeface="+mn-lt"/>
                <a:ea typeface="+mn-ea"/>
                <a:cs typeface="+mn-cs"/>
              </a:defRPr>
            </a:lvl8pPr>
            <a:lvl9pPr marL="3657600" algn="l" defTabSz="914400" rtl="0" eaLnBrk="1" latinLnBrk="0" hangingPunct="1">
              <a:defRPr sz="1100" kern="1200">
                <a:solidFill>
                  <a:schemeClr val="lt1"/>
                </a:solidFill>
                <a:latin typeface="+mn-lt"/>
                <a:ea typeface="+mn-ea"/>
                <a:cs typeface="+mn-cs"/>
              </a:defRPr>
            </a:lvl9pPr>
          </a:lstStyle>
          <a:p>
            <a:pPr marL="234950" indent="-234950" algn="l" eaLnBrk="1" hangingPunct="1">
              <a:spcBef>
                <a:spcPts val="600"/>
              </a:spcBef>
              <a:buClr>
                <a:srgbClr val="003399"/>
              </a:buClr>
              <a:buFont typeface="Webdings" pitchFamily="18" charset="2"/>
              <a:buChar char="4"/>
              <a:defRPr/>
            </a:pPr>
            <a:r>
              <a:rPr lang="en-US" sz="1300" dirty="0">
                <a:solidFill>
                  <a:schemeClr val="tx1"/>
                </a:solidFill>
              </a:rPr>
              <a:t>Identified the problem statement which is to create a predictive model to provide personalized discount offers to customers based on their shopping behavior and demographics.</a:t>
            </a:r>
          </a:p>
        </p:txBody>
      </p:sp>
      <p:sp>
        <p:nvSpPr>
          <p:cNvPr id="14" name="Rectangle 13"/>
          <p:cNvSpPr/>
          <p:nvPr/>
        </p:nvSpPr>
        <p:spPr>
          <a:xfrm>
            <a:off x="3170902" y="4183838"/>
            <a:ext cx="2743200" cy="2216962"/>
          </a:xfrm>
          <a:prstGeom prst="rect">
            <a:avLst/>
          </a:prstGeom>
          <a:noFill/>
          <a:ln w="19050">
            <a:solidFill>
              <a:schemeClr val="tx1">
                <a:lumMod val="65000"/>
                <a:lumOff val="35000"/>
              </a:schemeClr>
            </a:solidFill>
            <a:prstDash val="dash"/>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867" tIns="121867" rIns="121867" bIns="121867" numCol="1" spcCol="1270" anchor="t" anchorCtr="0">
            <a:noAutofit/>
          </a:bodyP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1pPr>
            <a:lvl2pPr marL="4572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2pPr>
            <a:lvl3pPr marL="9144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5pPr>
            <a:lvl6pPr marL="2286000" algn="l" defTabSz="914400" rtl="0" eaLnBrk="1" latinLnBrk="0" hangingPunct="1">
              <a:defRPr sz="1100" kern="1200">
                <a:solidFill>
                  <a:schemeClr val="lt1"/>
                </a:solidFill>
                <a:latin typeface="+mn-lt"/>
                <a:ea typeface="+mn-ea"/>
                <a:cs typeface="+mn-cs"/>
              </a:defRPr>
            </a:lvl6pPr>
            <a:lvl7pPr marL="2743200" algn="l" defTabSz="914400" rtl="0" eaLnBrk="1" latinLnBrk="0" hangingPunct="1">
              <a:defRPr sz="1100" kern="1200">
                <a:solidFill>
                  <a:schemeClr val="lt1"/>
                </a:solidFill>
                <a:latin typeface="+mn-lt"/>
                <a:ea typeface="+mn-ea"/>
                <a:cs typeface="+mn-cs"/>
              </a:defRPr>
            </a:lvl7pPr>
            <a:lvl8pPr marL="3200400" algn="l" defTabSz="914400" rtl="0" eaLnBrk="1" latinLnBrk="0" hangingPunct="1">
              <a:defRPr sz="1100" kern="1200">
                <a:solidFill>
                  <a:schemeClr val="lt1"/>
                </a:solidFill>
                <a:latin typeface="+mn-lt"/>
                <a:ea typeface="+mn-ea"/>
                <a:cs typeface="+mn-cs"/>
              </a:defRPr>
            </a:lvl8pPr>
            <a:lvl9pPr marL="3657600" algn="l" defTabSz="914400" rtl="0" eaLnBrk="1" latinLnBrk="0" hangingPunct="1">
              <a:defRPr sz="1100" kern="1200">
                <a:solidFill>
                  <a:schemeClr val="lt1"/>
                </a:solidFill>
                <a:latin typeface="+mn-lt"/>
                <a:ea typeface="+mn-ea"/>
                <a:cs typeface="+mn-cs"/>
              </a:defRPr>
            </a:lvl9pPr>
          </a:lstStyle>
          <a:p>
            <a:pPr marL="285750" indent="-285750" algn="l" eaLnBrk="1" hangingPunct="1">
              <a:spcBef>
                <a:spcPts val="600"/>
              </a:spcBef>
              <a:buClr>
                <a:srgbClr val="003399"/>
              </a:buClr>
              <a:buFont typeface="Webdings" panose="05030102010509060703" pitchFamily="18" charset="2"/>
              <a:buChar char="4"/>
              <a:defRPr/>
            </a:pPr>
            <a:r>
              <a:rPr lang="en-US" sz="1300" dirty="0">
                <a:solidFill>
                  <a:schemeClr val="tx1"/>
                </a:solidFill>
              </a:rPr>
              <a:t>Dataset source -analyticsvidhya.com</a:t>
            </a:r>
          </a:p>
          <a:p>
            <a:pPr marL="285750" indent="-285750" algn="l" eaLnBrk="1" hangingPunct="1">
              <a:spcBef>
                <a:spcPts val="600"/>
              </a:spcBef>
              <a:buClr>
                <a:srgbClr val="003399"/>
              </a:buClr>
              <a:buFont typeface="Webdings" panose="05030102010509060703" pitchFamily="18" charset="2"/>
              <a:buChar char="4"/>
              <a:defRPr/>
            </a:pPr>
            <a:r>
              <a:rPr lang="en-US" sz="1300" dirty="0">
                <a:solidFill>
                  <a:schemeClr val="tx1"/>
                </a:solidFill>
              </a:rPr>
              <a:t>No missing values or outliers</a:t>
            </a:r>
          </a:p>
          <a:p>
            <a:pPr marL="285750" indent="-285750" algn="l" eaLnBrk="1" hangingPunct="1">
              <a:spcBef>
                <a:spcPts val="600"/>
              </a:spcBef>
              <a:buClr>
                <a:srgbClr val="003399"/>
              </a:buClr>
              <a:buFont typeface="Webdings" panose="05030102010509060703" pitchFamily="18" charset="2"/>
              <a:buChar char="4"/>
              <a:defRPr/>
            </a:pPr>
            <a:r>
              <a:rPr lang="en-US" sz="1300" dirty="0">
                <a:solidFill>
                  <a:schemeClr val="tx1"/>
                </a:solidFill>
              </a:rPr>
              <a:t>Changed the datatype and modeling type of some fields</a:t>
            </a:r>
          </a:p>
          <a:p>
            <a:pPr marL="285750" indent="-285750" algn="l" eaLnBrk="1" hangingPunct="1">
              <a:spcBef>
                <a:spcPts val="600"/>
              </a:spcBef>
              <a:buClr>
                <a:srgbClr val="003399"/>
              </a:buClr>
              <a:buFont typeface="Webdings" panose="05030102010509060703" pitchFamily="18" charset="2"/>
              <a:buChar char="4"/>
              <a:defRPr/>
            </a:pPr>
            <a:r>
              <a:rPr lang="en-US" sz="1300" dirty="0">
                <a:solidFill>
                  <a:schemeClr val="tx1"/>
                </a:solidFill>
              </a:rPr>
              <a:t>Used feature engineering technique to introduce new features based on functional knowledge of retail industry</a:t>
            </a:r>
          </a:p>
        </p:txBody>
      </p:sp>
      <p:sp>
        <p:nvSpPr>
          <p:cNvPr id="15" name="Rectangle 14"/>
          <p:cNvSpPr/>
          <p:nvPr/>
        </p:nvSpPr>
        <p:spPr>
          <a:xfrm>
            <a:off x="6187443" y="4183837"/>
            <a:ext cx="2743200" cy="2216961"/>
          </a:xfrm>
          <a:prstGeom prst="rect">
            <a:avLst/>
          </a:prstGeom>
          <a:noFill/>
          <a:ln w="19050">
            <a:solidFill>
              <a:schemeClr val="tx1">
                <a:lumMod val="65000"/>
                <a:lumOff val="35000"/>
              </a:schemeClr>
            </a:solidFill>
            <a:prstDash val="dash"/>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867" tIns="121867" rIns="121867" bIns="121867" numCol="1" spcCol="1270" anchor="t" anchorCtr="0">
            <a:noAutofit/>
          </a:bodyP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1pPr>
            <a:lvl2pPr marL="4572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2pPr>
            <a:lvl3pPr marL="9144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5pPr>
            <a:lvl6pPr marL="2286000" algn="l" defTabSz="914400" rtl="0" eaLnBrk="1" latinLnBrk="0" hangingPunct="1">
              <a:defRPr sz="1100" kern="1200">
                <a:solidFill>
                  <a:schemeClr val="lt1"/>
                </a:solidFill>
                <a:latin typeface="+mn-lt"/>
                <a:ea typeface="+mn-ea"/>
                <a:cs typeface="+mn-cs"/>
              </a:defRPr>
            </a:lvl6pPr>
            <a:lvl7pPr marL="2743200" algn="l" defTabSz="914400" rtl="0" eaLnBrk="1" latinLnBrk="0" hangingPunct="1">
              <a:defRPr sz="1100" kern="1200">
                <a:solidFill>
                  <a:schemeClr val="lt1"/>
                </a:solidFill>
                <a:latin typeface="+mn-lt"/>
                <a:ea typeface="+mn-ea"/>
                <a:cs typeface="+mn-cs"/>
              </a:defRPr>
            </a:lvl7pPr>
            <a:lvl8pPr marL="3200400" algn="l" defTabSz="914400" rtl="0" eaLnBrk="1" latinLnBrk="0" hangingPunct="1">
              <a:defRPr sz="1100" kern="1200">
                <a:solidFill>
                  <a:schemeClr val="lt1"/>
                </a:solidFill>
                <a:latin typeface="+mn-lt"/>
                <a:ea typeface="+mn-ea"/>
                <a:cs typeface="+mn-cs"/>
              </a:defRPr>
            </a:lvl8pPr>
            <a:lvl9pPr marL="3657600" algn="l" defTabSz="914400" rtl="0" eaLnBrk="1" latinLnBrk="0" hangingPunct="1">
              <a:defRPr sz="1100" kern="1200">
                <a:solidFill>
                  <a:schemeClr val="lt1"/>
                </a:solidFill>
                <a:latin typeface="+mn-lt"/>
                <a:ea typeface="+mn-ea"/>
                <a:cs typeface="+mn-cs"/>
              </a:defRPr>
            </a:lvl9pPr>
          </a:lstStyle>
          <a:p>
            <a:pPr marL="285750" lvl="1" indent="-285750" algn="l" eaLnBrk="1" hangingPunct="1">
              <a:spcBef>
                <a:spcPts val="600"/>
              </a:spcBef>
              <a:buClr>
                <a:srgbClr val="003399"/>
              </a:buClr>
              <a:buFont typeface="Webdings" panose="05030102010509060703" pitchFamily="18" charset="2"/>
              <a:buChar char="4"/>
              <a:defRPr/>
            </a:pPr>
            <a:r>
              <a:rPr lang="en-US" sz="1300" dirty="0">
                <a:solidFill>
                  <a:schemeClr val="tx1"/>
                </a:solidFill>
              </a:rPr>
              <a:t>Identified patterns and insights through visualizations</a:t>
            </a:r>
          </a:p>
          <a:p>
            <a:pPr marL="285750" lvl="1" indent="-285750" algn="l" eaLnBrk="1" hangingPunct="1">
              <a:spcBef>
                <a:spcPts val="600"/>
              </a:spcBef>
              <a:buClr>
                <a:srgbClr val="003399"/>
              </a:buClr>
              <a:buFont typeface="Webdings" panose="05030102010509060703" pitchFamily="18" charset="2"/>
              <a:buChar char="4"/>
              <a:defRPr/>
            </a:pPr>
            <a:r>
              <a:rPr lang="en-US" sz="1300" dirty="0">
                <a:solidFill>
                  <a:schemeClr val="tx1"/>
                </a:solidFill>
              </a:rPr>
              <a:t>Created predictive models</a:t>
            </a:r>
          </a:p>
          <a:p>
            <a:pPr marL="285750" lvl="1" indent="-285750" algn="l" eaLnBrk="1" hangingPunct="1">
              <a:spcBef>
                <a:spcPts val="600"/>
              </a:spcBef>
              <a:buClr>
                <a:srgbClr val="003399"/>
              </a:buClr>
              <a:buFont typeface="Webdings" panose="05030102010509060703" pitchFamily="18" charset="2"/>
              <a:buChar char="4"/>
              <a:defRPr/>
            </a:pPr>
            <a:r>
              <a:rPr lang="en-US" sz="1300" dirty="0">
                <a:solidFill>
                  <a:schemeClr val="tx1"/>
                </a:solidFill>
              </a:rPr>
              <a:t>Evaluated and compared models</a:t>
            </a:r>
          </a:p>
          <a:p>
            <a:pPr marL="285750" lvl="1" indent="-285750" algn="l" eaLnBrk="1" hangingPunct="1">
              <a:spcBef>
                <a:spcPts val="600"/>
              </a:spcBef>
              <a:buClr>
                <a:srgbClr val="003399"/>
              </a:buClr>
              <a:buFont typeface="Webdings" panose="05030102010509060703" pitchFamily="18" charset="2"/>
              <a:buChar char="4"/>
              <a:defRPr/>
            </a:pPr>
            <a:r>
              <a:rPr lang="en-US" sz="1300" dirty="0">
                <a:solidFill>
                  <a:schemeClr val="tx1"/>
                </a:solidFill>
              </a:rPr>
              <a:t>Identified best model for implementation</a:t>
            </a:r>
          </a:p>
          <a:p>
            <a:pPr marL="285750" lvl="1" indent="-285750" algn="l" eaLnBrk="1" hangingPunct="1">
              <a:spcBef>
                <a:spcPts val="600"/>
              </a:spcBef>
              <a:buClr>
                <a:srgbClr val="003399"/>
              </a:buClr>
              <a:buFont typeface="Webdings" panose="05030102010509060703" pitchFamily="18" charset="2"/>
              <a:buChar char="4"/>
              <a:defRPr/>
            </a:pPr>
            <a:r>
              <a:rPr lang="en-US" sz="1300" dirty="0">
                <a:solidFill>
                  <a:schemeClr val="tx1"/>
                </a:solidFill>
              </a:rPr>
              <a:t>Ran market basket analysis</a:t>
            </a:r>
          </a:p>
        </p:txBody>
      </p:sp>
    </p:spTree>
    <p:extLst>
      <p:ext uri="{BB962C8B-B14F-4D97-AF65-F5344CB8AC3E}">
        <p14:creationId xmlns:p14="http://schemas.microsoft.com/office/powerpoint/2010/main" val="348763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Dictionary and Data Exploration</a:t>
            </a:r>
          </a:p>
        </p:txBody>
      </p:sp>
      <p:graphicFrame>
        <p:nvGraphicFramePr>
          <p:cNvPr id="13" name="Content Placeholder 5"/>
          <p:cNvGraphicFramePr>
            <a:graphicFrameLocks/>
          </p:cNvGraphicFramePr>
          <p:nvPr>
            <p:extLst>
              <p:ext uri="{D42A27DB-BD31-4B8C-83A1-F6EECF244321}">
                <p14:modId xmlns:p14="http://schemas.microsoft.com/office/powerpoint/2010/main" val="240441221"/>
              </p:ext>
            </p:extLst>
          </p:nvPr>
        </p:nvGraphicFramePr>
        <p:xfrm>
          <a:off x="235974" y="1558413"/>
          <a:ext cx="8686800" cy="4226560"/>
        </p:xfrm>
        <a:graphic>
          <a:graphicData uri="http://schemas.openxmlformats.org/drawingml/2006/table">
            <a:tbl>
              <a:tblPr firstRow="1" bandRow="1">
                <a:tableStyleId>{37CE84F3-28C3-443E-9E96-99CF82512B78}</a:tableStyleId>
              </a:tblPr>
              <a:tblGrid>
                <a:gridCol w="2197510">
                  <a:extLst>
                    <a:ext uri="{9D8B030D-6E8A-4147-A177-3AD203B41FA5}">
                      <a16:colId xmlns:a16="http://schemas.microsoft.com/office/drawing/2014/main" val="1480516568"/>
                    </a:ext>
                  </a:extLst>
                </a:gridCol>
                <a:gridCol w="3963341">
                  <a:extLst>
                    <a:ext uri="{9D8B030D-6E8A-4147-A177-3AD203B41FA5}">
                      <a16:colId xmlns:a16="http://schemas.microsoft.com/office/drawing/2014/main" val="122495005"/>
                    </a:ext>
                  </a:extLst>
                </a:gridCol>
                <a:gridCol w="2525949">
                  <a:extLst>
                    <a:ext uri="{9D8B030D-6E8A-4147-A177-3AD203B41FA5}">
                      <a16:colId xmlns:a16="http://schemas.microsoft.com/office/drawing/2014/main" val="2587584011"/>
                    </a:ext>
                  </a:extLst>
                </a:gridCol>
              </a:tblGrid>
              <a:tr h="370840">
                <a:tc>
                  <a:txBody>
                    <a:bodyPr/>
                    <a:lstStyle/>
                    <a:p>
                      <a:r>
                        <a:rPr lang="en-US" dirty="0" err="1"/>
                        <a:t>Coloumn</a:t>
                      </a:r>
                      <a:r>
                        <a:rPr lang="en-US" dirty="0"/>
                        <a:t> Name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 Data type &amp; Modeling type (Old ► New)</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No. of Categories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1084464"/>
                  </a:ext>
                </a:extLst>
              </a:tr>
              <a:tr h="370840">
                <a:tc>
                  <a:txBody>
                    <a:bodyPr/>
                    <a:lstStyle/>
                    <a:p>
                      <a:r>
                        <a:rPr lang="en-US" dirty="0" err="1"/>
                        <a:t>User_ID</a:t>
                      </a: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Numeric; Continuous ► Character; Nominal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5891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104995"/>
                  </a:ext>
                </a:extLst>
              </a:tr>
              <a:tr h="370840">
                <a:tc>
                  <a:txBody>
                    <a:bodyPr/>
                    <a:lstStyle/>
                    <a:p>
                      <a:r>
                        <a:rPr lang="en-US" dirty="0" err="1"/>
                        <a:t>Product_ID</a:t>
                      </a: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Character; Nominal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3631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9541582"/>
                  </a:ext>
                </a:extLst>
              </a:tr>
              <a:tr h="370840">
                <a:tc>
                  <a:txBody>
                    <a:bodyPr/>
                    <a:lstStyle/>
                    <a:p>
                      <a:r>
                        <a:rPr lang="en-US" dirty="0"/>
                        <a:t>Gender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Character; Nominal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(‘M’ or ‘F’)</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765028"/>
                  </a:ext>
                </a:extLst>
              </a:tr>
              <a:tr h="370840">
                <a:tc>
                  <a:txBody>
                    <a:bodyPr/>
                    <a:lstStyle/>
                    <a:p>
                      <a:r>
                        <a:rPr lang="en-US" dirty="0"/>
                        <a:t>Age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Character; Nominal ► Character; Ordinal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a:solidFill>
                            <a:schemeClr val="lt1"/>
                          </a:solidFill>
                          <a:effectLst/>
                          <a:latin typeface="+mn-lt"/>
                          <a:ea typeface="+mn-ea"/>
                          <a:cs typeface="+mn-cs"/>
                          <a:sym typeface="Arial"/>
                        </a:rPr>
                        <a:t>7 (‘0-17’, ‘18-25’, ‘26-35’, ‘36-45’, ‘46-50’, ‘51-55’ and ‘55+’)</a:t>
                      </a: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4148665"/>
                  </a:ext>
                </a:extLst>
              </a:tr>
              <a:tr h="370840">
                <a:tc>
                  <a:txBody>
                    <a:bodyPr/>
                    <a:lstStyle/>
                    <a:p>
                      <a:r>
                        <a:rPr lang="en-US" dirty="0"/>
                        <a:t>Occupation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Numeric; Continuous► Numeric; Nominal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u="none" strike="noStrike" cap="none" dirty="0">
                          <a:solidFill>
                            <a:schemeClr val="lt1"/>
                          </a:solidFill>
                          <a:effectLst/>
                          <a:latin typeface="+mn-lt"/>
                          <a:ea typeface="+mn-ea"/>
                          <a:cs typeface="+mn-cs"/>
                          <a:sym typeface="Arial"/>
                        </a:rPr>
                        <a:t>21 (0 to 20)</a:t>
                      </a: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172069"/>
                  </a:ext>
                </a:extLst>
              </a:tr>
              <a:tr h="370840">
                <a:tc>
                  <a:txBody>
                    <a:bodyPr/>
                    <a:lstStyle/>
                    <a:p>
                      <a:r>
                        <a:rPr lang="en-US" dirty="0" err="1"/>
                        <a:t>City_category</a:t>
                      </a: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Character; Nominal ► Character; Ordinal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u="none" strike="noStrike" cap="none" dirty="0">
                          <a:solidFill>
                            <a:schemeClr val="lt1"/>
                          </a:solidFill>
                          <a:effectLst/>
                          <a:latin typeface="+mn-lt"/>
                          <a:ea typeface="+mn-ea"/>
                          <a:cs typeface="+mn-cs"/>
                          <a:sym typeface="Arial"/>
                        </a:rPr>
                        <a:t>3 (‘A’, ‘B’ and ‘C’)</a:t>
                      </a: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8611945"/>
                  </a:ext>
                </a:extLst>
              </a:tr>
              <a:tr h="370840">
                <a:tc>
                  <a:txBody>
                    <a:bodyPr/>
                    <a:lstStyle/>
                    <a:p>
                      <a:r>
                        <a:rPr lang="en-US" dirty="0" err="1"/>
                        <a:t>Stay_in_current_city</a:t>
                      </a: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Character; Nominal ► Character; Ordinal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a:solidFill>
                            <a:schemeClr val="lt1"/>
                          </a:solidFill>
                          <a:effectLst/>
                          <a:latin typeface="+mn-lt"/>
                          <a:ea typeface="+mn-ea"/>
                          <a:cs typeface="+mn-cs"/>
                          <a:sym typeface="Arial"/>
                        </a:rPr>
                        <a:t>5 (‘0’, ‘1’, ‘2’, ‘3’, ‘4+’)</a:t>
                      </a: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727830"/>
                  </a:ext>
                </a:extLst>
              </a:tr>
              <a:tr h="370840">
                <a:tc>
                  <a:txBody>
                    <a:bodyPr/>
                    <a:lstStyle/>
                    <a:p>
                      <a:r>
                        <a:rPr lang="en-US" dirty="0" err="1"/>
                        <a:t>Marital_status</a:t>
                      </a: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Numeric; Continuous ► Numeric; Nominal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(‘0’ or ‘1’)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845258"/>
                  </a:ext>
                </a:extLst>
              </a:tr>
              <a:tr h="370840">
                <a:tc>
                  <a:txBody>
                    <a:bodyPr/>
                    <a:lstStyle/>
                    <a:p>
                      <a:r>
                        <a:rPr lang="en-US" dirty="0"/>
                        <a:t>Product_category_1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Numeric; Continuous ► Numeric; Nominal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a:solidFill>
                            <a:schemeClr val="lt1"/>
                          </a:solidFill>
                          <a:effectLst/>
                          <a:latin typeface="+mn-lt"/>
                          <a:ea typeface="+mn-ea"/>
                          <a:cs typeface="+mn-cs"/>
                          <a:sym typeface="Arial"/>
                        </a:rPr>
                        <a:t>20 (1 to 20)</a:t>
                      </a: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6827392"/>
                  </a:ext>
                </a:extLst>
              </a:tr>
              <a:tr h="370840">
                <a:tc>
                  <a:txBody>
                    <a:bodyPr/>
                    <a:lstStyle/>
                    <a:p>
                      <a:r>
                        <a:rPr lang="en-US" dirty="0"/>
                        <a:t>Purchase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Numeric; Continuous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5062057"/>
                  </a:ext>
                </a:extLst>
              </a:tr>
            </a:tbl>
          </a:graphicData>
        </a:graphic>
      </p:graphicFrame>
    </p:spTree>
    <p:extLst>
      <p:ext uri="{BB962C8B-B14F-4D97-AF65-F5344CB8AC3E}">
        <p14:creationId xmlns:p14="http://schemas.microsoft.com/office/powerpoint/2010/main" val="244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91766" y="1931405"/>
            <a:ext cx="3907421" cy="2670092"/>
          </a:xfrm>
          <a:prstGeom prst="rect">
            <a:avLst/>
          </a:prstGeom>
          <a:ln>
            <a:solidFill>
              <a:schemeClr val="tx1"/>
            </a:solid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709057" y="1931405"/>
            <a:ext cx="3933292" cy="2670092"/>
          </a:xfrm>
          <a:prstGeom prst="rect">
            <a:avLst/>
          </a:prstGeom>
          <a:ln>
            <a:solidFill>
              <a:schemeClr val="tx1"/>
            </a:solidFill>
          </a:ln>
        </p:spPr>
      </p:pic>
      <p:sp>
        <p:nvSpPr>
          <p:cNvPr id="3" name="Rectangle 2"/>
          <p:cNvSpPr/>
          <p:nvPr/>
        </p:nvSpPr>
        <p:spPr>
          <a:xfrm>
            <a:off x="88492" y="4616250"/>
            <a:ext cx="8509614" cy="320729"/>
          </a:xfrm>
          <a:prstGeom prst="rect">
            <a:avLst/>
          </a:prstGeom>
        </p:spPr>
        <p:txBody>
          <a:bodyPr wrap="square">
            <a:spAutoFit/>
          </a:bodyPr>
          <a:lstStyle/>
          <a:p>
            <a:pPr indent="457200">
              <a:lnSpc>
                <a:spcPct val="106000"/>
              </a:lnSpc>
              <a:spcAft>
                <a:spcPts val="800"/>
              </a:spcAft>
            </a:pPr>
            <a:r>
              <a:rPr lang="en-US" dirty="0">
                <a:latin typeface="Times New Roman" panose="02020603050405020304" pitchFamily="18" charset="0"/>
                <a:ea typeface="SimSun" panose="02010600030101010101" pitchFamily="2" charset="-122"/>
                <a:cs typeface="Times New Roman" panose="02020603050405020304" pitchFamily="18" charset="0"/>
              </a:rPr>
              <a:t>No. of users per stay duration and city category.                    No. of users per age and marital status category.</a:t>
            </a: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01607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250723" y="1784554"/>
            <a:ext cx="8672052" cy="3731343"/>
          </a:xfrm>
          <a:prstGeom prst="rect">
            <a:avLst/>
          </a:prstGeom>
          <a:ln>
            <a:solidFill>
              <a:schemeClr val="tx1"/>
            </a:solidFill>
          </a:ln>
        </p:spPr>
      </p:pic>
      <p:sp>
        <p:nvSpPr>
          <p:cNvPr id="7" name="Rectangle 6"/>
          <p:cNvSpPr/>
          <p:nvPr/>
        </p:nvSpPr>
        <p:spPr>
          <a:xfrm>
            <a:off x="2721495" y="5515897"/>
            <a:ext cx="3730508" cy="307777"/>
          </a:xfrm>
          <a:prstGeom prst="rect">
            <a:avLst/>
          </a:prstGeom>
        </p:spPr>
        <p:txBody>
          <a:bodyPr wrap="none">
            <a:spAutoFit/>
          </a:bodyPr>
          <a:lstStyle/>
          <a:p>
            <a:r>
              <a:rPr lang="en-US" dirty="0">
                <a:latin typeface="Times New Roman" panose="02020603050405020304" pitchFamily="18" charset="0"/>
                <a:ea typeface="SimSun" panose="02010600030101010101" pitchFamily="2" charset="-122"/>
              </a:rPr>
              <a:t>Mean purchase price by occupation and age bins.</a:t>
            </a:r>
            <a:endParaRPr lang="en-US" dirty="0"/>
          </a:p>
        </p:txBody>
      </p:sp>
    </p:spTree>
    <p:extLst>
      <p:ext uri="{BB962C8B-B14F-4D97-AF65-F5344CB8AC3E}">
        <p14:creationId xmlns:p14="http://schemas.microsoft.com/office/powerpoint/2010/main" val="58697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Model 1</a:t>
            </a:r>
          </a:p>
        </p:txBody>
      </p:sp>
      <p:pic>
        <p:nvPicPr>
          <p:cNvPr id="4" name="Picture 3"/>
          <p:cNvPicPr>
            <a:picLocks noChangeAspect="1"/>
          </p:cNvPicPr>
          <p:nvPr/>
        </p:nvPicPr>
        <p:blipFill>
          <a:blip r:embed="rId2"/>
          <a:stretch>
            <a:fillRect/>
          </a:stretch>
        </p:blipFill>
        <p:spPr>
          <a:xfrm>
            <a:off x="522404" y="1498093"/>
            <a:ext cx="7957919" cy="4191368"/>
          </a:xfrm>
          <a:prstGeom prst="rect">
            <a:avLst/>
          </a:prstGeom>
        </p:spPr>
      </p:pic>
      <p:sp>
        <p:nvSpPr>
          <p:cNvPr id="5" name="Rectangle 4"/>
          <p:cNvSpPr/>
          <p:nvPr/>
        </p:nvSpPr>
        <p:spPr>
          <a:xfrm>
            <a:off x="2782613" y="5689461"/>
            <a:ext cx="4291559" cy="307777"/>
          </a:xfrm>
          <a:prstGeom prst="rect">
            <a:avLst/>
          </a:prstGeom>
        </p:spPr>
        <p:txBody>
          <a:bodyPr wrap="none">
            <a:spAutoFit/>
          </a:bodyPr>
          <a:lstStyle/>
          <a:p>
            <a:r>
              <a:rPr lang="en-US" dirty="0">
                <a:latin typeface="Times New Roman" panose="02020603050405020304" pitchFamily="18" charset="0"/>
                <a:ea typeface="SimSun" panose="02010600030101010101" pitchFamily="2" charset="-122"/>
              </a:rPr>
              <a:t>Result of Liner Regression Model with original variables</a:t>
            </a:r>
            <a:endParaRPr lang="en-US" dirty="0"/>
          </a:p>
        </p:txBody>
      </p:sp>
    </p:spTree>
    <p:extLst>
      <p:ext uri="{BB962C8B-B14F-4D97-AF65-F5344CB8AC3E}">
        <p14:creationId xmlns:p14="http://schemas.microsoft.com/office/powerpoint/2010/main" val="3418947408"/>
      </p:ext>
    </p:extLst>
  </p:cSld>
  <p:clrMapOvr>
    <a:masterClrMapping/>
  </p:clrMapOvr>
</p:sld>
</file>

<file path=ppt/theme/theme1.xml><?xml version="1.0" encoding="utf-8"?>
<a:theme xmlns:a="http://schemas.openxmlformats.org/drawingml/2006/main" name="1_Caravella UConn Business Template 4x3">
  <a:themeElements>
    <a:clrScheme name="UConn Brand Standards">
      <a:dk1>
        <a:srgbClr val="282828"/>
      </a:dk1>
      <a:lt1>
        <a:srgbClr val="FFFFFF"/>
      </a:lt1>
      <a:dk2>
        <a:srgbClr val="898B90"/>
      </a:dk2>
      <a:lt2>
        <a:srgbClr val="5E5E5E"/>
      </a:lt2>
      <a:accent1>
        <a:srgbClr val="1B2E67"/>
      </a:accent1>
      <a:accent2>
        <a:srgbClr val="4A6BCF"/>
      </a:accent2>
      <a:accent3>
        <a:srgbClr val="8299DF"/>
      </a:accent3>
      <a:accent4>
        <a:srgbClr val="C0CCEF"/>
      </a:accent4>
      <a:accent5>
        <a:srgbClr val="7C878E"/>
      </a:accent5>
      <a:accent6>
        <a:srgbClr val="E4002B"/>
      </a:accent6>
      <a:hlink>
        <a:srgbClr val="1B2E67"/>
      </a:hlink>
      <a:folHlink>
        <a:srgbClr val="1B2E6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1503</TotalTime>
  <Words>959</Words>
  <Application>Microsoft Office PowerPoint</Application>
  <PresentationFormat>On-screen Show (4:3)</PresentationFormat>
  <Paragraphs>263</Paragraphs>
  <Slides>18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Helvetica Neue</vt:lpstr>
      <vt:lpstr>Calibri</vt:lpstr>
      <vt:lpstr>SimSun</vt:lpstr>
      <vt:lpstr>Cabin</vt:lpstr>
      <vt:lpstr>Arial</vt:lpstr>
      <vt:lpstr>Webdings</vt:lpstr>
      <vt:lpstr>Wingdings</vt:lpstr>
      <vt:lpstr>Times New Roman</vt:lpstr>
      <vt:lpstr>1_Caravella UConn Business Template 4x3</vt:lpstr>
      <vt:lpstr>WALKART </vt:lpstr>
      <vt:lpstr>Index</vt:lpstr>
      <vt:lpstr>Customer Analytics</vt:lpstr>
      <vt:lpstr>Problem Statement</vt:lpstr>
      <vt:lpstr>Data Mining – Our Approach</vt:lpstr>
      <vt:lpstr>Data Dictionary and Data Exploration</vt:lpstr>
      <vt:lpstr>Data Visualization</vt:lpstr>
      <vt:lpstr>Data Visualization.….</vt:lpstr>
      <vt:lpstr>Linear Regression Model 1</vt:lpstr>
      <vt:lpstr>Feature Engineering</vt:lpstr>
      <vt:lpstr>Linear Regression Model 2</vt:lpstr>
      <vt:lpstr>Regression Tree and Ensemble Techniques</vt:lpstr>
      <vt:lpstr>Neural Network</vt:lpstr>
      <vt:lpstr>Model Comparison and Validation</vt:lpstr>
      <vt:lpstr>Case Reviews</vt:lpstr>
      <vt:lpstr>Case Reviews</vt:lpstr>
      <vt:lpstr>Future Upgrades: Market Basket Analysis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 Bowl’d</dc:title>
  <dc:creator>Marlene Colozzi</dc:creator>
  <cp:lastModifiedBy>Gaurav</cp:lastModifiedBy>
  <cp:revision>83</cp:revision>
  <dcterms:modified xsi:type="dcterms:W3CDTF">2017-04-25T02:57:48Z</dcterms:modified>
</cp:coreProperties>
</file>