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1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838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051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45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302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60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36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85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13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92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82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9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Pastel colors in gradient surface design">
            <a:extLst>
              <a:ext uri="{FF2B5EF4-FFF2-40B4-BE49-F238E27FC236}">
                <a16:creationId xmlns:a16="http://schemas.microsoft.com/office/drawing/2014/main" id="{74AA92BF-2AA8-4425-AD89-2F61D77DED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5835" b="98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537" y="643467"/>
            <a:ext cx="5520995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76515-D7DA-47C4-BC88-50FEFE48B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47" y="795509"/>
            <a:ext cx="5037616" cy="301134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26C0C-AE2C-407A-9199-C953BEACC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7047" y="3898924"/>
            <a:ext cx="5037616" cy="1777878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6764" y="9067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578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F9E26-9FAC-4D9A-A66D-773992146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9AAC9-282D-416E-9FBF-53F0B5CA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580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1BE5E-04E8-4E3C-AB8F-40B97064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345D3-A215-4C0B-81B3-EF62A714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51443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Aharoni</vt:lpstr>
      <vt:lpstr>Arial</vt:lpstr>
      <vt:lpstr>Avenir Next LT Pro</vt:lpstr>
      <vt:lpstr>Calibri</vt:lpstr>
      <vt:lpstr>ShapesVTI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istiak ahmed</dc:creator>
  <cp:lastModifiedBy>istiak ahmed</cp:lastModifiedBy>
  <cp:revision>1</cp:revision>
  <dcterms:created xsi:type="dcterms:W3CDTF">2021-05-31T12:42:39Z</dcterms:created>
  <dcterms:modified xsi:type="dcterms:W3CDTF">2021-05-31T12:43:06Z</dcterms:modified>
</cp:coreProperties>
</file>