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96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8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AF68-52CB-7F41-AC90-9A5A5FC94E84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D1FC-CF3C-FC49-8132-93A54178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21" y="682560"/>
            <a:ext cx="7758415" cy="5676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1580" y="4824720"/>
            <a:ext cx="993560" cy="1529280"/>
            <a:chOff x="2574619" y="2401920"/>
            <a:chExt cx="1226831" cy="1529280"/>
          </a:xfrm>
        </p:grpSpPr>
        <p:sp>
          <p:nvSpPr>
            <p:cNvPr id="5" name="Rectangle 4"/>
            <p:cNvSpPr/>
            <p:nvPr/>
          </p:nvSpPr>
          <p:spPr>
            <a:xfrm>
              <a:off x="2574619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44568" y="4829760"/>
            <a:ext cx="993560" cy="1529280"/>
            <a:chOff x="2574619" y="2401920"/>
            <a:chExt cx="1226831" cy="1529280"/>
          </a:xfrm>
        </p:grpSpPr>
        <p:sp>
          <p:nvSpPr>
            <p:cNvPr id="36" name="Rectangle 35"/>
            <p:cNvSpPr/>
            <p:nvPr/>
          </p:nvSpPr>
          <p:spPr>
            <a:xfrm>
              <a:off x="2574619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18381" y="4829760"/>
            <a:ext cx="993560" cy="1529280"/>
            <a:chOff x="2574619" y="2401920"/>
            <a:chExt cx="1226831" cy="1529280"/>
          </a:xfrm>
        </p:grpSpPr>
        <p:sp>
          <p:nvSpPr>
            <p:cNvPr id="40" name="Rectangle 39"/>
            <p:cNvSpPr/>
            <p:nvPr/>
          </p:nvSpPr>
          <p:spPr>
            <a:xfrm>
              <a:off x="2574619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01369" y="4829760"/>
            <a:ext cx="993560" cy="1529280"/>
            <a:chOff x="2574619" y="2401920"/>
            <a:chExt cx="1226831" cy="1529280"/>
          </a:xfrm>
        </p:grpSpPr>
        <p:sp>
          <p:nvSpPr>
            <p:cNvPr id="44" name="Rectangle 43"/>
            <p:cNvSpPr/>
            <p:nvPr/>
          </p:nvSpPr>
          <p:spPr>
            <a:xfrm>
              <a:off x="2574619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84357" y="4834800"/>
            <a:ext cx="993560" cy="1529280"/>
            <a:chOff x="2574619" y="2401920"/>
            <a:chExt cx="1226831" cy="1529280"/>
          </a:xfrm>
        </p:grpSpPr>
        <p:sp>
          <p:nvSpPr>
            <p:cNvPr id="48" name="Rectangle 47"/>
            <p:cNvSpPr/>
            <p:nvPr/>
          </p:nvSpPr>
          <p:spPr>
            <a:xfrm>
              <a:off x="2574619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58170" y="4834800"/>
            <a:ext cx="993560" cy="1529280"/>
            <a:chOff x="2574619" y="2401920"/>
            <a:chExt cx="1226831" cy="1529280"/>
          </a:xfrm>
        </p:grpSpPr>
        <p:sp>
          <p:nvSpPr>
            <p:cNvPr id="52" name="Rectangle 51"/>
            <p:cNvSpPr/>
            <p:nvPr/>
          </p:nvSpPr>
          <p:spPr>
            <a:xfrm>
              <a:off x="2574619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41158" y="4829760"/>
            <a:ext cx="993560" cy="1529280"/>
            <a:chOff x="2574619" y="2401920"/>
            <a:chExt cx="1226831" cy="1529280"/>
          </a:xfrm>
        </p:grpSpPr>
        <p:sp>
          <p:nvSpPr>
            <p:cNvPr id="56" name="Rectangle 55"/>
            <p:cNvSpPr/>
            <p:nvPr/>
          </p:nvSpPr>
          <p:spPr>
            <a:xfrm>
              <a:off x="2574619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25487" y="2580708"/>
            <a:ext cx="993560" cy="1529280"/>
            <a:chOff x="2574618" y="2401920"/>
            <a:chExt cx="1226831" cy="1529280"/>
          </a:xfrm>
        </p:grpSpPr>
        <p:sp>
          <p:nvSpPr>
            <p:cNvPr id="60" name="Rectangle 59"/>
            <p:cNvSpPr/>
            <p:nvPr/>
          </p:nvSpPr>
          <p:spPr>
            <a:xfrm>
              <a:off x="2574618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2167" y="2733108"/>
            <a:ext cx="993560" cy="1529280"/>
            <a:chOff x="2574618" y="2401920"/>
            <a:chExt cx="1226831" cy="1529280"/>
          </a:xfrm>
        </p:grpSpPr>
        <p:sp>
          <p:nvSpPr>
            <p:cNvPr id="64" name="Rectangle 63"/>
            <p:cNvSpPr/>
            <p:nvPr/>
          </p:nvSpPr>
          <p:spPr>
            <a:xfrm>
              <a:off x="2574618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746642" y="2579520"/>
            <a:ext cx="993560" cy="1529280"/>
            <a:chOff x="2574618" y="2401920"/>
            <a:chExt cx="1226831" cy="1529280"/>
          </a:xfrm>
        </p:grpSpPr>
        <p:sp>
          <p:nvSpPr>
            <p:cNvPr id="72" name="Rectangle 71"/>
            <p:cNvSpPr/>
            <p:nvPr/>
          </p:nvSpPr>
          <p:spPr>
            <a:xfrm>
              <a:off x="2574618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99993" y="2580114"/>
            <a:ext cx="993560" cy="1529280"/>
            <a:chOff x="2574618" y="2401920"/>
            <a:chExt cx="1226831" cy="1529280"/>
          </a:xfrm>
        </p:grpSpPr>
        <p:sp>
          <p:nvSpPr>
            <p:cNvPr id="77" name="Rectangle 76"/>
            <p:cNvSpPr/>
            <p:nvPr/>
          </p:nvSpPr>
          <p:spPr>
            <a:xfrm>
              <a:off x="2574618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61296" y="2580114"/>
            <a:ext cx="993560" cy="1529280"/>
            <a:chOff x="2574618" y="2401920"/>
            <a:chExt cx="1226831" cy="1529280"/>
          </a:xfrm>
        </p:grpSpPr>
        <p:sp>
          <p:nvSpPr>
            <p:cNvPr id="81" name="Rectangle 80"/>
            <p:cNvSpPr/>
            <p:nvPr/>
          </p:nvSpPr>
          <p:spPr>
            <a:xfrm>
              <a:off x="2574618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914647" y="2580708"/>
            <a:ext cx="993560" cy="1529280"/>
            <a:chOff x="2574618" y="2401920"/>
            <a:chExt cx="1226831" cy="1529280"/>
          </a:xfrm>
        </p:grpSpPr>
        <p:sp>
          <p:nvSpPr>
            <p:cNvPr id="85" name="Rectangle 84"/>
            <p:cNvSpPr/>
            <p:nvPr/>
          </p:nvSpPr>
          <p:spPr>
            <a:xfrm>
              <a:off x="2574618" y="2401920"/>
              <a:ext cx="1226831" cy="1529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678295" y="2514240"/>
              <a:ext cx="1045398" cy="5875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78294" y="3222720"/>
              <a:ext cx="1045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Some Text </a:t>
              </a:r>
              <a:r>
                <a:rPr lang="en-US" sz="800" dirty="0" err="1" smtClean="0"/>
                <a:t>zdflknsdf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dskf</a:t>
              </a:r>
              <a:r>
                <a:rPr lang="en-US" sz="800" dirty="0" smtClean="0"/>
                <a:t> b </a:t>
              </a:r>
              <a:r>
                <a:rPr lang="en-US" sz="800" dirty="0" err="1" smtClean="0"/>
                <a:t>sdfkda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siuf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iads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fasdf</a:t>
              </a:r>
              <a:r>
                <a:rPr lang="en-US" sz="800" dirty="0" smtClean="0"/>
                <a:t> fad </a:t>
              </a:r>
              <a:r>
                <a:rPr lang="en-US" sz="800" dirty="0" err="1" smtClean="0"/>
                <a:t>dsgfdsf</a:t>
              </a:r>
              <a:endParaRPr lang="en-US" sz="800" dirty="0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7073281" y="3223794"/>
            <a:ext cx="1030718" cy="1459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Deck</a:t>
            </a:r>
          </a:p>
          <a:p>
            <a:pPr algn="ctr"/>
            <a:r>
              <a:rPr lang="en-US" dirty="0" smtClean="0"/>
              <a:t>(34 cards)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073280" y="1691394"/>
            <a:ext cx="1030718" cy="1459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83821" y="682560"/>
            <a:ext cx="7758415" cy="743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Opponent Info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83821" y="1425600"/>
            <a:ext cx="625547" cy="3409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1596" y="2885508"/>
            <a:ext cx="2496324" cy="3464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56920" y="3298292"/>
            <a:ext cx="2343243" cy="11599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6919" y="4535747"/>
            <a:ext cx="234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Calibri"/>
                <a:cs typeface="Calibri"/>
              </a:rPr>
              <a:t>Choose a circle. That circle counts as one circle of each discipline.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61878" y="2868480"/>
            <a:ext cx="224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Inscribe Pentagram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8248" y="2885508"/>
            <a:ext cx="3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1595" y="6089719"/>
            <a:ext cx="180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Mind - Ritual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31958" y="2885508"/>
            <a:ext cx="2496324" cy="3464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07282" y="3298292"/>
            <a:ext cx="2343243" cy="11599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7281" y="4535747"/>
            <a:ext cx="2343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ea typeface="Calibri"/>
                <a:cs typeface="Calibri"/>
              </a:rPr>
              <a:t>Familiar</a:t>
            </a:r>
            <a:endParaRPr lang="en-US" sz="16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1600" dirty="0" smtClean="0">
                <a:solidFill>
                  <a:srgbClr val="000000"/>
                </a:solidFill>
                <a:ea typeface="Calibri"/>
                <a:cs typeface="Calibri"/>
              </a:rPr>
              <a:t>Search your </a:t>
            </a:r>
            <a:r>
              <a:rPr lang="en-US" sz="1600" dirty="0" err="1" smtClean="0">
                <a:solidFill>
                  <a:srgbClr val="000000"/>
                </a:solidFill>
                <a:ea typeface="Calibri"/>
                <a:cs typeface="Calibri"/>
              </a:rPr>
              <a:t>spellbook</a:t>
            </a:r>
            <a:r>
              <a:rPr lang="en-US" sz="1600" dirty="0" smtClean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/>
                <a:cs typeface="Calibri"/>
              </a:rPr>
              <a:t>for a Circle of the Mind and put it into play.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12240" y="2868480"/>
            <a:ext cx="224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Ancient Eagle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8610" y="2885508"/>
            <a:ext cx="3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1957" y="6089719"/>
            <a:ext cx="180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Mind - Beast, Animal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9672" y="6093758"/>
            <a:ext cx="93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762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197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EFB</dc:creator>
  <cp:lastModifiedBy>EFB</cp:lastModifiedBy>
  <cp:revision>5</cp:revision>
  <dcterms:created xsi:type="dcterms:W3CDTF">2011-12-17T02:05:19Z</dcterms:created>
  <dcterms:modified xsi:type="dcterms:W3CDTF">2011-12-18T04:08:51Z</dcterms:modified>
</cp:coreProperties>
</file>