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9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9" autoAdjust="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 err="1">
                <a:latin typeface="Maiandra GD" panose="020E0502030308020204" pitchFamily="34" charset="0"/>
              </a:rPr>
              <a:t>Bioskop</a:t>
            </a:r>
            <a:r>
              <a:rPr lang="en-US" b="1" dirty="0">
                <a:latin typeface="Maiandra GD" panose="020E0502030308020204" pitchFamily="34" charset="0"/>
              </a:rPr>
              <a:t> API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783" y="491458"/>
            <a:ext cx="4406433" cy="842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Note :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76B380C-CB82-A2F2-F450-4C179084E52A}"/>
              </a:ext>
            </a:extLst>
          </p:cNvPr>
          <p:cNvSpPr txBox="1">
            <a:spLocks/>
          </p:cNvSpPr>
          <p:nvPr/>
        </p:nvSpPr>
        <p:spPr>
          <a:xfrm>
            <a:off x="483956" y="1067963"/>
            <a:ext cx="11224086" cy="105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b="1" dirty="0">
                <a:latin typeface="Maiandra GD" panose="020E0502030308020204" pitchFamily="34" charset="0"/>
              </a:rPr>
              <a:t>Endpoint dan body </a:t>
            </a:r>
            <a:r>
              <a:rPr lang="en-US" b="1" dirty="0" err="1">
                <a:latin typeface="Maiandra GD" panose="020E0502030308020204" pitchFamily="34" charset="0"/>
              </a:rPr>
              <a:t>hampir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keseluruhan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mengikuti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ketentuan</a:t>
            </a:r>
            <a:r>
              <a:rPr lang="en-US" b="1" dirty="0">
                <a:latin typeface="Maiandra GD" panose="020E0502030308020204" pitchFamily="34" charset="0"/>
              </a:rPr>
              <a:t> dan template API, </a:t>
            </a:r>
            <a:r>
              <a:rPr lang="en-US" b="1" dirty="0" err="1">
                <a:latin typeface="Maiandra GD" panose="020E0502030308020204" pitchFamily="34" charset="0"/>
              </a:rPr>
              <a:t>namun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ada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beberapa</a:t>
            </a:r>
            <a:r>
              <a:rPr lang="en-US" b="1" dirty="0">
                <a:latin typeface="Maiandra GD" panose="020E0502030308020204" pitchFamily="34" charset="0"/>
              </a:rPr>
              <a:t> yang </a:t>
            </a:r>
            <a:r>
              <a:rPr lang="en-US" b="1" dirty="0" err="1">
                <a:latin typeface="Maiandra GD" panose="020E0502030308020204" pitchFamily="34" charset="0"/>
              </a:rPr>
              <a:t>saya</a:t>
            </a:r>
            <a:r>
              <a:rPr lang="en-US" b="1" dirty="0">
                <a:latin typeface="Maiandra GD" panose="020E0502030308020204" pitchFamily="34" charset="0"/>
              </a:rPr>
              <a:t> adjust </a:t>
            </a:r>
            <a:r>
              <a:rPr lang="en-US" b="1" dirty="0" err="1">
                <a:latin typeface="Maiandra GD" panose="020E0502030308020204" pitchFamily="34" charset="0"/>
              </a:rPr>
              <a:t>sesuai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kebutuhan</a:t>
            </a:r>
            <a:r>
              <a:rPr lang="en-US" b="1" dirty="0">
                <a:latin typeface="Maiandra GD" panose="020E0502030308020204" pitchFamily="34" charset="0"/>
              </a:rPr>
              <a:t>, </a:t>
            </a:r>
            <a:r>
              <a:rPr lang="en-US" b="1" dirty="0" err="1">
                <a:latin typeface="Maiandra GD" panose="020E0502030308020204" pitchFamily="34" charset="0"/>
              </a:rPr>
              <a:t>diantaranya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sebagai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berikut</a:t>
            </a:r>
            <a:r>
              <a:rPr lang="en-US" b="1" dirty="0">
                <a:latin typeface="Maiandra GD" panose="020E0502030308020204" pitchFamily="34" charset="0"/>
              </a:rPr>
              <a:t>, dan </a:t>
            </a:r>
            <a:r>
              <a:rPr lang="en-US" b="1" dirty="0" err="1">
                <a:latin typeface="Maiandra GD" panose="020E0502030308020204" pitchFamily="34" charset="0"/>
              </a:rPr>
              <a:t>saya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lampirkan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beberapa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informasi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diabwah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sebagai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acuan</a:t>
            </a:r>
            <a:r>
              <a:rPr lang="en-US" b="1" dirty="0">
                <a:latin typeface="Maiandra GD" panose="020E0502030308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F272E-B097-8E0C-17B9-9C958A84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0" y="2253551"/>
            <a:ext cx="5489264" cy="235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75C67-9429-1AAB-A9F0-F182569CE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20" y="4650636"/>
            <a:ext cx="2559223" cy="2130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7B13A-0B56-B688-1FB3-2998131898D2}"/>
              </a:ext>
            </a:extLst>
          </p:cNvPr>
          <p:cNvSpPr txBox="1"/>
          <p:nvPr/>
        </p:nvSpPr>
        <p:spPr>
          <a:xfrm>
            <a:off x="2750743" y="4973212"/>
            <a:ext cx="3114893" cy="139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Maiandra GD" panose="020E0502030308020204" pitchFamily="34" charset="0"/>
              </a:rPr>
              <a:t>Pada template API, </a:t>
            </a:r>
            <a:r>
              <a:rPr lang="en-US" b="1" dirty="0" err="1">
                <a:latin typeface="Maiandra GD" panose="020E0502030308020204" pitchFamily="34" charset="0"/>
              </a:rPr>
              <a:t>cinemaId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tipe</a:t>
            </a:r>
            <a:r>
              <a:rPr lang="en-US" b="1" dirty="0">
                <a:latin typeface="Maiandra GD" panose="020E0502030308020204" pitchFamily="34" charset="0"/>
              </a:rPr>
              <a:t> string. Saya </a:t>
            </a:r>
            <a:r>
              <a:rPr lang="en-US" b="1" dirty="0" err="1">
                <a:latin typeface="Maiandra GD" panose="020E0502030308020204" pitchFamily="34" charset="0"/>
              </a:rPr>
              <a:t>melakukan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perubahan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tipe</a:t>
            </a:r>
            <a:r>
              <a:rPr lang="en-US" b="1" dirty="0">
                <a:latin typeface="Maiandra GD" panose="020E0502030308020204" pitchFamily="34" charset="0"/>
              </a:rPr>
              <a:t> data di body </a:t>
            </a:r>
            <a:r>
              <a:rPr lang="en-US" b="1" dirty="0" err="1">
                <a:latin typeface="Maiandra GD" panose="020E0502030308020204" pitchFamily="34" charset="0"/>
              </a:rPr>
              <a:t>json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menjadi</a:t>
            </a:r>
            <a:r>
              <a:rPr lang="en-US" b="1" dirty="0">
                <a:latin typeface="Maiandra GD" panose="020E0502030308020204" pitchFamily="34" charset="0"/>
              </a:rPr>
              <a:t> integer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84590C-ACC4-B7DA-6B2E-EF77BD524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643" y="4604449"/>
            <a:ext cx="2616334" cy="1409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98277-4894-B76F-D659-1BFF1E6E5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203" y="2281397"/>
            <a:ext cx="4274240" cy="17065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C64A96-89C0-01DD-8366-A4199534BD63}"/>
              </a:ext>
            </a:extLst>
          </p:cNvPr>
          <p:cNvSpPr/>
          <p:nvPr/>
        </p:nvSpPr>
        <p:spPr>
          <a:xfrm>
            <a:off x="5912343" y="2184788"/>
            <a:ext cx="45719" cy="44533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75BFD-616C-AB44-6C8D-2533D0861D6D}"/>
              </a:ext>
            </a:extLst>
          </p:cNvPr>
          <p:cNvSpPr txBox="1"/>
          <p:nvPr/>
        </p:nvSpPr>
        <p:spPr>
          <a:xfrm>
            <a:off x="6095999" y="4058567"/>
            <a:ext cx="3470644" cy="272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Maiandra GD" panose="020E0502030308020204" pitchFamily="34" charset="0"/>
              </a:rPr>
              <a:t>Schedule </a:t>
            </a:r>
            <a:r>
              <a:rPr lang="en-US" b="1" dirty="0" err="1">
                <a:latin typeface="Maiandra GD" panose="020E0502030308020204" pitchFamily="34" charset="0"/>
              </a:rPr>
              <a:t>Bioskop</a:t>
            </a:r>
            <a:r>
              <a:rPr lang="en-US" b="1" dirty="0">
                <a:latin typeface="Maiandra GD" panose="020E0502030308020204" pitchFamily="34" charset="0"/>
              </a:rPr>
              <a:t> yang </a:t>
            </a:r>
            <a:r>
              <a:rPr lang="en-US" b="1" dirty="0" err="1">
                <a:latin typeface="Maiandra GD" panose="020E0502030308020204" pitchFamily="34" charset="0"/>
              </a:rPr>
              <a:t>saya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buat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hanya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tersedia</a:t>
            </a:r>
            <a:r>
              <a:rPr lang="en-US" b="1" dirty="0">
                <a:latin typeface="Maiandra GD" panose="020E0502030308020204" pitchFamily="34" charset="0"/>
              </a:rPr>
              <a:t> 2 data </a:t>
            </a:r>
            <a:r>
              <a:rPr lang="en-US" b="1" dirty="0" err="1">
                <a:latin typeface="Maiandra GD" panose="020E0502030308020204" pitchFamily="34" charset="0"/>
              </a:rPr>
              <a:t>saja</a:t>
            </a:r>
            <a:r>
              <a:rPr lang="en-US" b="1" dirty="0">
                <a:latin typeface="Maiandra GD" panose="020E0502030308020204" pitchFamily="34" charset="0"/>
              </a:rPr>
              <a:t>, </a:t>
            </a:r>
            <a:r>
              <a:rPr lang="en-US" b="1" dirty="0" err="1">
                <a:latin typeface="Maiandra GD" panose="020E0502030308020204" pitchFamily="34" charset="0"/>
              </a:rPr>
              <a:t>sehingga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ketika</a:t>
            </a:r>
            <a:r>
              <a:rPr lang="en-US" b="1" dirty="0">
                <a:latin typeface="Maiandra GD" panose="020E0502030308020204" pitchFamily="34" charset="0"/>
              </a:rPr>
              <a:t> query </a:t>
            </a:r>
            <a:r>
              <a:rPr lang="en-US" b="1" dirty="0" err="1">
                <a:latin typeface="Maiandra GD" panose="020E0502030308020204" pitchFamily="34" charset="0"/>
              </a:rPr>
              <a:t>untuk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mencar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semua</a:t>
            </a:r>
            <a:r>
              <a:rPr lang="en-US" b="1" dirty="0">
                <a:latin typeface="Maiandra GD" panose="020E0502030308020204" pitchFamily="34" charset="0"/>
              </a:rPr>
              <a:t> seat </a:t>
            </a:r>
            <a:r>
              <a:rPr lang="en-US" b="1" dirty="0" err="1">
                <a:latin typeface="Maiandra GD" panose="020E0502030308020204" pitchFamily="34" charset="0"/>
              </a:rPr>
              <a:t>hanya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akan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muncul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jika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sesuai</a:t>
            </a:r>
            <a:r>
              <a:rPr lang="en-US" b="1" dirty="0">
                <a:latin typeface="Maiandra GD" panose="020E0502030308020204" pitchFamily="34" charset="0"/>
              </a:rPr>
              <a:t> data </a:t>
            </a:r>
            <a:r>
              <a:rPr lang="en-US" b="1" dirty="0" err="1">
                <a:latin typeface="Maiandra GD" panose="020E0502030308020204" pitchFamily="34" charset="0"/>
              </a:rPr>
              <a:t>tersebut</a:t>
            </a:r>
            <a:r>
              <a:rPr lang="en-US" b="1" dirty="0">
                <a:latin typeface="Maiandra GD" panose="020E0502030308020204" pitchFamily="34" charset="0"/>
              </a:rPr>
              <a:t>. </a:t>
            </a:r>
            <a:r>
              <a:rPr lang="en-US" b="1" dirty="0" err="1">
                <a:latin typeface="Maiandra GD" panose="020E0502030308020204" pitchFamily="34" charset="0"/>
              </a:rPr>
              <a:t>Apabila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ingin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ditambahkan</a:t>
            </a:r>
            <a:r>
              <a:rPr lang="en-US" b="1" dirty="0">
                <a:latin typeface="Maiandra GD" panose="020E0502030308020204" pitchFamily="34" charset="0"/>
              </a:rPr>
              <a:t>, </a:t>
            </a:r>
            <a:r>
              <a:rPr lang="en-US" b="1" dirty="0" err="1">
                <a:latin typeface="Maiandra GD" panose="020E0502030308020204" pitchFamily="34" charset="0"/>
              </a:rPr>
              <a:t>silahkan</a:t>
            </a:r>
            <a:r>
              <a:rPr lang="en-US" b="1" dirty="0">
                <a:latin typeface="Maiandra GD" panose="020E0502030308020204" pitchFamily="34" charset="0"/>
              </a:rPr>
              <a:t> insert manual, </a:t>
            </a:r>
            <a:r>
              <a:rPr lang="en-US" b="1" dirty="0" err="1">
                <a:latin typeface="Maiandra GD" panose="020E0502030308020204" pitchFamily="34" charset="0"/>
              </a:rPr>
              <a:t>karena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tidak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ada</a:t>
            </a:r>
            <a:r>
              <a:rPr lang="en-US" b="1" dirty="0">
                <a:latin typeface="Maiandra GD" panose="020E0502030308020204" pitchFamily="34" charset="0"/>
              </a:rPr>
              <a:t> handler insert schedule</a:t>
            </a:r>
          </a:p>
        </p:txBody>
      </p:sp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102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Maiandra GD</vt:lpstr>
      <vt:lpstr>Office Theme</vt:lpstr>
      <vt:lpstr>Bioskop API created using Golang</vt:lpstr>
      <vt:lpstr>Note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15</cp:revision>
  <dcterms:created xsi:type="dcterms:W3CDTF">2023-07-11T08:54:40Z</dcterms:created>
  <dcterms:modified xsi:type="dcterms:W3CDTF">2024-11-11T14:06:49Z</dcterms:modified>
</cp:coreProperties>
</file>