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9" r:id="rId2"/>
    <p:sldId id="350" r:id="rId3"/>
    <p:sldId id="352" r:id="rId4"/>
    <p:sldId id="351" r:id="rId5"/>
    <p:sldId id="353" r:id="rId6"/>
    <p:sldId id="354" r:id="rId7"/>
    <p:sldId id="357" r:id="rId8"/>
    <p:sldId id="356" r:id="rId9"/>
    <p:sldId id="3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97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46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24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07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009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10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599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Mini M-Banking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sz="2400" b="1" dirty="0">
                <a:latin typeface="Maiandra GD" panose="020E0502030308020204" pitchFamily="34" charset="0"/>
              </a:rPr>
              <a:t>created using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Golang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489" y="1161463"/>
            <a:ext cx="6179021" cy="1229949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Main Menu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772F8B-768D-60EF-915A-18E8B533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3" y="2844361"/>
            <a:ext cx="11607994" cy="16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843528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Tampilkan</a:t>
            </a:r>
            <a:r>
              <a:rPr lang="en-US" b="1" dirty="0">
                <a:latin typeface="Maiandra GD" panose="020E0502030308020204" pitchFamily="34" charset="0"/>
              </a:rPr>
              <a:t> All Data User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F550B-0B8C-9F0E-7C9C-6D04D7E3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534" y="1974718"/>
            <a:ext cx="5454930" cy="1358970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0" y="4937621"/>
            <a:ext cx="9128878" cy="13589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Saat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3,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mencetak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semua</a:t>
            </a:r>
            <a:r>
              <a:rPr lang="en-US" sz="2800" b="1" dirty="0">
                <a:latin typeface="Maiandra GD" panose="020E0502030308020204" pitchFamily="34" charset="0"/>
              </a:rPr>
              <a:t> user yang </a:t>
            </a:r>
            <a:r>
              <a:rPr lang="en-US" sz="2800" b="1" dirty="0" err="1">
                <a:latin typeface="Maiandra GD" panose="020E0502030308020204" pitchFamily="34" charset="0"/>
              </a:rPr>
              <a:t>terdaftar</a:t>
            </a:r>
            <a:r>
              <a:rPr lang="en-US" sz="2800" b="1" dirty="0">
                <a:latin typeface="Maiandra GD" panose="020E0502030308020204" pitchFamily="34" charset="0"/>
              </a:rPr>
              <a:t>, </a:t>
            </a:r>
            <a:r>
              <a:rPr lang="en-US" sz="2800" b="1" dirty="0" err="1">
                <a:latin typeface="Maiandra GD" panose="020E0502030308020204" pitchFamily="34" charset="0"/>
              </a:rPr>
              <a:t>gambar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kedua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menunjukkan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perubahan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karena</a:t>
            </a:r>
            <a:r>
              <a:rPr lang="en-US" sz="2800" b="1" dirty="0">
                <a:latin typeface="Maiandra GD" panose="020E0502030308020204" pitchFamily="34" charset="0"/>
              </a:rPr>
              <a:t> user1 </a:t>
            </a:r>
            <a:r>
              <a:rPr lang="en-US" sz="2800" b="1" dirty="0" err="1">
                <a:latin typeface="Maiandra GD" panose="020E0502030308020204" pitchFamily="34" charset="0"/>
              </a:rPr>
              <a:t>melakukan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transaksi</a:t>
            </a:r>
            <a:r>
              <a:rPr lang="en-US" sz="2800" b="1" dirty="0">
                <a:latin typeface="Maiandra GD" panose="020E0502030308020204" pitchFamily="34" charset="0"/>
              </a:rPr>
              <a:t>, </a:t>
            </a:r>
            <a:r>
              <a:rPr lang="en-US" sz="2800" b="1" dirty="0" err="1">
                <a:latin typeface="Maiandra GD" panose="020E0502030308020204" pitchFamily="34" charset="0"/>
              </a:rPr>
              <a:t>lalu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ketika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memilih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tampilkan</a:t>
            </a:r>
            <a:r>
              <a:rPr lang="en-US" sz="2800" b="1" dirty="0">
                <a:latin typeface="Maiandra GD" panose="020E0502030308020204" pitchFamily="34" charset="0"/>
              </a:rPr>
              <a:t> data user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data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otomatis</a:t>
            </a:r>
            <a:r>
              <a:rPr lang="en-US" sz="2800" b="1">
                <a:latin typeface="Maiandra GD" panose="020E0502030308020204" pitchFamily="34" charset="0"/>
              </a:rPr>
              <a:t> update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797CD-6514-FD4C-B390-3588208F0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948" y="3574070"/>
            <a:ext cx="4896102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412003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Login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0" y="4539751"/>
            <a:ext cx="9128878" cy="1826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Saat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1 di main menu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masuk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halaman</a:t>
            </a:r>
            <a:r>
              <a:rPr lang="en-US" sz="2800" b="1" dirty="0">
                <a:latin typeface="Maiandra GD" panose="020E0502030308020204" pitchFamily="34" charset="0"/>
              </a:rPr>
              <a:t> login. Lalu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bisa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menggunakan</a:t>
            </a:r>
            <a:r>
              <a:rPr lang="en-US" sz="2800" b="1" dirty="0">
                <a:latin typeface="Maiandra GD" panose="020E0502030308020204" pitchFamily="34" charset="0"/>
              </a:rPr>
              <a:t> apps </a:t>
            </a:r>
            <a:r>
              <a:rPr lang="en-US" sz="2800" b="1" dirty="0" err="1">
                <a:latin typeface="Maiandra GD" panose="020E0502030308020204" pitchFamily="34" charset="0"/>
              </a:rPr>
              <a:t>masukkan</a:t>
            </a:r>
            <a:r>
              <a:rPr lang="en-US" sz="2800" b="1" dirty="0">
                <a:latin typeface="Maiandra GD" panose="020E0502030308020204" pitchFamily="34" charset="0"/>
              </a:rPr>
              <a:t> username. </a:t>
            </a:r>
            <a:r>
              <a:rPr lang="en-US" sz="2800" b="1" dirty="0" err="1">
                <a:latin typeface="Maiandra GD" panose="020E0502030308020204" pitchFamily="34" charset="0"/>
              </a:rPr>
              <a:t>Contoh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diatas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bisa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menggunakan</a:t>
            </a:r>
            <a:r>
              <a:rPr lang="en-US" sz="2800" b="1" dirty="0">
                <a:latin typeface="Maiandra GD" panose="020E0502030308020204" pitchFamily="34" charset="0"/>
              </a:rPr>
              <a:t> user1 </a:t>
            </a:r>
            <a:r>
              <a:rPr lang="en-US" sz="2800" b="1" dirty="0" err="1">
                <a:latin typeface="Maiandra GD" panose="020E0502030308020204" pitchFamily="34" charset="0"/>
              </a:rPr>
              <a:t>atau</a:t>
            </a:r>
            <a:r>
              <a:rPr lang="en-US" sz="2800" b="1" dirty="0">
                <a:latin typeface="Maiandra GD" panose="020E0502030308020204" pitchFamily="34" charset="0"/>
              </a:rPr>
              <a:t> user2 </a:t>
            </a:r>
            <a:r>
              <a:rPr lang="en-US" sz="2800" b="1" dirty="0" err="1">
                <a:latin typeface="Maiandra GD" panose="020E0502030308020204" pitchFamily="34" charset="0"/>
              </a:rPr>
              <a:t>atau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bisa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registrasi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username yang </a:t>
            </a:r>
            <a:r>
              <a:rPr lang="en-US" sz="2800" b="1" dirty="0" err="1">
                <a:latin typeface="Maiandra GD" panose="020E0502030308020204" pitchFamily="34" charset="0"/>
              </a:rPr>
              <a:t>baru</a:t>
            </a:r>
            <a:r>
              <a:rPr lang="en-US" sz="2800" b="1" dirty="0">
                <a:latin typeface="Maiandra GD" panose="020E0502030308020204" pitchFamily="34" charset="0"/>
              </a:rPr>
              <a:t>. Jika </a:t>
            </a:r>
            <a:r>
              <a:rPr lang="en-US" sz="2800" b="1" dirty="0" err="1">
                <a:latin typeface="Maiandra GD" panose="020E0502030308020204" pitchFamily="34" charset="0"/>
              </a:rPr>
              <a:t>berhasil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masuk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menu m-banking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717E8-3332-D6F8-0636-8D7A913D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64" y="3117539"/>
            <a:ext cx="3930852" cy="11303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6DA9B5-9651-C730-593F-E2569C3E7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890" y="1542919"/>
            <a:ext cx="5188217" cy="12827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3B1E-63E7-26A9-0C61-FA54FBEC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686" y="3079437"/>
            <a:ext cx="1752690" cy="1206562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A9FBBD-358D-C6E2-C4C6-7BEEE7A3ACE2}"/>
              </a:ext>
            </a:extLst>
          </p:cNvPr>
          <p:cNvSpPr/>
          <p:nvPr/>
        </p:nvSpPr>
        <p:spPr>
          <a:xfrm>
            <a:off x="5772586" y="3559878"/>
            <a:ext cx="642174" cy="2652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543381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Registrasi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10318" y="4488471"/>
            <a:ext cx="9128878" cy="1826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Saat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2 di main menu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masuk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halaman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registrasi</a:t>
            </a:r>
            <a:r>
              <a:rPr lang="en-US" sz="2800" b="1" dirty="0">
                <a:latin typeface="Maiandra GD" panose="020E0502030308020204" pitchFamily="34" charset="0"/>
              </a:rPr>
              <a:t>. </a:t>
            </a:r>
            <a:r>
              <a:rPr lang="en-US" sz="2800" b="1" dirty="0" err="1">
                <a:latin typeface="Maiandra GD" panose="020E0502030308020204" pitchFamily="34" charset="0"/>
              </a:rPr>
              <a:t>Lengkapi</a:t>
            </a:r>
            <a:r>
              <a:rPr lang="en-US" sz="2800" b="1" dirty="0">
                <a:latin typeface="Maiandra GD" panose="020E0502030308020204" pitchFamily="34" charset="0"/>
              </a:rPr>
              <a:t> data </a:t>
            </a:r>
            <a:r>
              <a:rPr lang="en-US" sz="2800" b="1" dirty="0" err="1">
                <a:latin typeface="Maiandra GD" panose="020E0502030308020204" pitchFamily="34" charset="0"/>
              </a:rPr>
              <a:t>informasi</a:t>
            </a:r>
            <a:r>
              <a:rPr lang="en-US" sz="2800" b="1" dirty="0">
                <a:latin typeface="Maiandra GD" panose="020E0502030308020204" pitchFamily="34" charset="0"/>
              </a:rPr>
              <a:t> yang </a:t>
            </a:r>
            <a:r>
              <a:rPr lang="en-US" sz="2800" b="1" dirty="0" err="1">
                <a:latin typeface="Maiandra GD" panose="020E0502030308020204" pitchFamily="34" charset="0"/>
              </a:rPr>
              <a:t>diperlukan</a:t>
            </a:r>
            <a:r>
              <a:rPr lang="en-US" sz="2800" b="1" dirty="0">
                <a:latin typeface="Maiandra GD" panose="020E0502030308020204" pitchFamily="34" charset="0"/>
              </a:rPr>
              <a:t>. </a:t>
            </a:r>
            <a:r>
              <a:rPr lang="en-US" sz="2800" b="1" dirty="0" err="1">
                <a:latin typeface="Maiandra GD" panose="020E0502030308020204" pitchFamily="34" charset="0"/>
              </a:rPr>
              <a:t>Setelah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selesai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ada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pesan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sukses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registrasi</a:t>
            </a:r>
            <a:r>
              <a:rPr lang="en-US" sz="2800" b="1" dirty="0">
                <a:latin typeface="Maiandra GD" panose="020E0502030308020204" pitchFamily="34" charset="0"/>
              </a:rPr>
              <a:t> dan Kembali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menu </a:t>
            </a:r>
            <a:r>
              <a:rPr lang="en-US" sz="2800" b="1" dirty="0" err="1">
                <a:latin typeface="Maiandra GD" panose="020E0502030308020204" pitchFamily="34" charset="0"/>
              </a:rPr>
              <a:t>utama</a:t>
            </a:r>
            <a:endParaRPr lang="en-US" sz="28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20B0A8-276A-1759-56A5-7C4E8E047E43}"/>
              </a:ext>
            </a:extLst>
          </p:cNvPr>
          <p:cNvGrpSpPr/>
          <p:nvPr/>
        </p:nvGrpSpPr>
        <p:grpSpPr>
          <a:xfrm>
            <a:off x="950950" y="1924398"/>
            <a:ext cx="9709488" cy="666784"/>
            <a:chOff x="950950" y="1526529"/>
            <a:chExt cx="9709488" cy="6667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E4FBA7-8D93-4FA2-E6AA-E1C4D584F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50" y="1526529"/>
              <a:ext cx="1816193" cy="66678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ED3BA-7068-1750-0531-02D77AFF0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4665" y="1704338"/>
              <a:ext cx="1187511" cy="3111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D59DEB7-572C-76D2-5A48-B402D720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4177" y="1688462"/>
              <a:ext cx="1181161" cy="3429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E1A517-579E-4DEE-6CD7-23ED28E4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51529" y="1688462"/>
              <a:ext cx="1162110" cy="34291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3B9914-9F52-B8DB-6678-DBD3DE98D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53876" y="1685287"/>
              <a:ext cx="1206562" cy="330217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F1133A8-6253-7E64-3B01-A34DD4D1DD01}"/>
                </a:ext>
              </a:extLst>
            </p:cNvPr>
            <p:cNvSpPr/>
            <p:nvPr/>
          </p:nvSpPr>
          <p:spPr>
            <a:xfrm>
              <a:off x="2883455" y="1758708"/>
              <a:ext cx="349008" cy="2024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07B1E33-2A68-BD50-A693-0796F430C715}"/>
                </a:ext>
              </a:extLst>
            </p:cNvPr>
            <p:cNvSpPr/>
            <p:nvPr/>
          </p:nvSpPr>
          <p:spPr>
            <a:xfrm>
              <a:off x="4782390" y="1749182"/>
              <a:ext cx="349008" cy="2024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EB35136-0A4C-5454-93C1-018F67BBA4A5}"/>
                </a:ext>
              </a:extLst>
            </p:cNvPr>
            <p:cNvSpPr/>
            <p:nvPr/>
          </p:nvSpPr>
          <p:spPr>
            <a:xfrm>
              <a:off x="6849742" y="1738422"/>
              <a:ext cx="349008" cy="2024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37E24E4-CC4E-F0C3-F139-8B954E0B47C6}"/>
                </a:ext>
              </a:extLst>
            </p:cNvPr>
            <p:cNvSpPr/>
            <p:nvPr/>
          </p:nvSpPr>
          <p:spPr>
            <a:xfrm>
              <a:off x="8863631" y="1749182"/>
              <a:ext cx="349008" cy="2024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5F5387A5-BCB8-0A59-B7EA-1BF61EBC3C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3122" y="3177129"/>
            <a:ext cx="2025754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6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59" y="752785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Cek </a:t>
            </a:r>
            <a:r>
              <a:rPr lang="en-US" b="1" dirty="0" err="1">
                <a:latin typeface="Maiandra GD" panose="020E0502030308020204" pitchFamily="34" charset="0"/>
              </a:rPr>
              <a:t>Saldo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10317" y="3591045"/>
            <a:ext cx="9128878" cy="12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aiandra GD" panose="020E0502030308020204" pitchFamily="34" charset="0"/>
              </a:rPr>
              <a:t>Pada Menu m-banking </a:t>
            </a:r>
            <a:r>
              <a:rPr lang="en-US" sz="2800" b="1" dirty="0" err="1">
                <a:latin typeface="Maiandra GD" panose="020E0502030308020204" pitchFamily="34" charset="0"/>
              </a:rPr>
              <a:t>jika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memilih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1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mencetak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saldo</a:t>
            </a:r>
            <a:r>
              <a:rPr lang="en-US" sz="2800" b="1" dirty="0">
                <a:latin typeface="Maiandra GD" panose="020E0502030308020204" pitchFamily="34" charset="0"/>
              </a:rPr>
              <a:t> user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CE9B0-B793-620D-70CC-1252D5619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102" y="2175657"/>
            <a:ext cx="2787793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59" y="752785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Deposit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10317" y="3591045"/>
            <a:ext cx="9128878" cy="12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aiandra GD" panose="020E0502030308020204" pitchFamily="34" charset="0"/>
              </a:rPr>
              <a:t>Pada Menu m-banking </a:t>
            </a:r>
            <a:r>
              <a:rPr lang="en-US" sz="2800" b="1" dirty="0" err="1">
                <a:latin typeface="Maiandra GD" panose="020E0502030308020204" pitchFamily="34" charset="0"/>
              </a:rPr>
              <a:t>jika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memilih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2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diminta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nominal deposit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EFF44-0242-23C3-EB37-DF5A0498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789" y="2276119"/>
            <a:ext cx="3587934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4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59" y="752785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Withdraw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10317" y="3591045"/>
            <a:ext cx="9128878" cy="12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aiandra GD" panose="020E0502030308020204" pitchFamily="34" charset="0"/>
              </a:rPr>
              <a:t>Pada Menu m-banking </a:t>
            </a:r>
            <a:r>
              <a:rPr lang="en-US" sz="2800" b="1" dirty="0" err="1">
                <a:latin typeface="Maiandra GD" panose="020E0502030308020204" pitchFamily="34" charset="0"/>
              </a:rPr>
              <a:t>jika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memilih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3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diminta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nominal </a:t>
            </a:r>
            <a:r>
              <a:rPr lang="en-US" sz="2800" b="1" dirty="0" err="1">
                <a:latin typeface="Maiandra GD" panose="020E0502030308020204" pitchFamily="34" charset="0"/>
              </a:rPr>
              <a:t>penarikan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E03D8-B5C8-25D0-9193-4FFE025A0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015" y="2402787"/>
            <a:ext cx="322596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59" y="752785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History </a:t>
            </a:r>
            <a:r>
              <a:rPr lang="en-US" b="1" dirty="0" err="1">
                <a:latin typeface="Maiandra GD" panose="020E0502030308020204" pitchFamily="34" charset="0"/>
              </a:rPr>
              <a:t>Transaksi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24278" y="3883754"/>
            <a:ext cx="9128878" cy="12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aiandra GD" panose="020E0502030308020204" pitchFamily="34" charset="0"/>
              </a:rPr>
              <a:t>Pada Menu m-banking </a:t>
            </a:r>
            <a:r>
              <a:rPr lang="en-US" sz="2800" b="1" dirty="0" err="1">
                <a:latin typeface="Maiandra GD" panose="020E0502030308020204" pitchFamily="34" charset="0"/>
              </a:rPr>
              <a:t>jika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memilih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angka</a:t>
            </a:r>
            <a:r>
              <a:rPr lang="en-US" sz="2800" b="1" dirty="0">
                <a:latin typeface="Maiandra GD" panose="020E0502030308020204" pitchFamily="34" charset="0"/>
              </a:rPr>
              <a:t> 4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mencetak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semua</a:t>
            </a:r>
            <a:r>
              <a:rPr lang="en-US" sz="2800" b="1" dirty="0">
                <a:latin typeface="Maiandra GD" panose="020E0502030308020204" pitchFamily="34" charset="0"/>
              </a:rPr>
              <a:t> history </a:t>
            </a:r>
            <a:r>
              <a:rPr lang="en-US" sz="2800" b="1" dirty="0" err="1">
                <a:latin typeface="Maiandra GD" panose="020E0502030308020204" pitchFamily="34" charset="0"/>
              </a:rPr>
              <a:t>transaksi</a:t>
            </a:r>
            <a:r>
              <a:rPr lang="en-US" sz="2800" b="1" dirty="0">
                <a:latin typeface="Maiandra GD" panose="020E0502030308020204" pitchFamily="34" charset="0"/>
              </a:rPr>
              <a:t> user </a:t>
            </a:r>
            <a:r>
              <a:rPr lang="en-US" sz="2800" b="1" dirty="0" err="1">
                <a:latin typeface="Maiandra GD" panose="020E0502030308020204" pitchFamily="34" charset="0"/>
              </a:rPr>
              <a:t>jika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terdapat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transaksi</a:t>
            </a:r>
            <a:r>
              <a:rPr lang="en-US" sz="2800" b="1" dirty="0">
                <a:latin typeface="Maiandra GD" panose="020E0502030308020204" pitchFamily="34" charset="0"/>
              </a:rPr>
              <a:t>, </a:t>
            </a:r>
            <a:r>
              <a:rPr lang="en-US" sz="2800" b="1" dirty="0" err="1">
                <a:latin typeface="Maiandra GD" panose="020E0502030308020204" pitchFamily="34" charset="0"/>
              </a:rPr>
              <a:t>jika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tidak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mencetak</a:t>
            </a:r>
            <a:r>
              <a:rPr lang="en-US" sz="2800" b="1" dirty="0">
                <a:latin typeface="Maiandra GD" panose="020E0502030308020204" pitchFamily="34" charset="0"/>
              </a:rPr>
              <a:t> Belum </a:t>
            </a:r>
            <a:r>
              <a:rPr lang="en-US" sz="2800" b="1" dirty="0" err="1">
                <a:latin typeface="Maiandra GD" panose="020E0502030308020204" pitchFamily="34" charset="0"/>
              </a:rPr>
              <a:t>ada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transaksi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4DD48-8CE6-1B71-367E-52AA3077D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223" y="2184336"/>
            <a:ext cx="2082907" cy="1244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43C78-A957-CD60-7A8B-C2A401212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211" y="2017695"/>
            <a:ext cx="3626036" cy="14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2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</TotalTime>
  <Words>207</Words>
  <Application>Microsoft Office PowerPoint</Application>
  <PresentationFormat>Widescreen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Maiandra GD</vt:lpstr>
      <vt:lpstr>Office Theme</vt:lpstr>
      <vt:lpstr>Mini M-Banking created using Golang</vt:lpstr>
      <vt:lpstr>Main Menu</vt:lpstr>
      <vt:lpstr>Tampilkan All Data User</vt:lpstr>
      <vt:lpstr>Login</vt:lpstr>
      <vt:lpstr>Registrasi</vt:lpstr>
      <vt:lpstr>Cek Saldo</vt:lpstr>
      <vt:lpstr>Deposit</vt:lpstr>
      <vt:lpstr>Withdraw</vt:lpstr>
      <vt:lpstr>History Transaksi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Fernando Sianipar</cp:lastModifiedBy>
  <cp:revision>8</cp:revision>
  <dcterms:created xsi:type="dcterms:W3CDTF">2023-07-11T08:54:40Z</dcterms:created>
  <dcterms:modified xsi:type="dcterms:W3CDTF">2024-10-18T17:08:44Z</dcterms:modified>
</cp:coreProperties>
</file>