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9" r:id="rId2"/>
    <p:sldId id="350" r:id="rId3"/>
    <p:sldId id="352" r:id="rId4"/>
    <p:sldId id="351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9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 err="1">
                <a:latin typeface="Maiandra GD" panose="020E0502030308020204" pitchFamily="34" charset="0"/>
              </a:rPr>
              <a:t>Perpustakaan</a:t>
            </a:r>
            <a:r>
              <a:rPr lang="en-US" b="1" dirty="0">
                <a:latin typeface="Maiandra GD" panose="020E0502030308020204" pitchFamily="34" charset="0"/>
              </a:rPr>
              <a:t> CLI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89" y="1161463"/>
            <a:ext cx="6179021" cy="1229949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Main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3FBF7-5130-363F-4490-CC661839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056" y="2847945"/>
            <a:ext cx="1701887" cy="116211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95FC48D-ADCF-33BB-E4A4-43F6355D5BDA}"/>
              </a:ext>
            </a:extLst>
          </p:cNvPr>
          <p:cNvSpPr txBox="1">
            <a:spLocks/>
          </p:cNvSpPr>
          <p:nvPr/>
        </p:nvSpPr>
        <p:spPr>
          <a:xfrm>
            <a:off x="1531560" y="4010055"/>
            <a:ext cx="9128878" cy="135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Terdapat</a:t>
            </a:r>
            <a:r>
              <a:rPr lang="en-US" sz="2800" b="1" dirty="0">
                <a:latin typeface="Maiandra GD" panose="020E0502030308020204" pitchFamily="34" charset="0"/>
              </a:rPr>
              <a:t> 4 </a:t>
            </a:r>
            <a:r>
              <a:rPr lang="en-US" sz="2800" b="1" dirty="0" err="1">
                <a:latin typeface="Maiandra GD" panose="020E0502030308020204" pitchFamily="34" charset="0"/>
              </a:rPr>
              <a:t>fungsi</a:t>
            </a:r>
            <a:r>
              <a:rPr lang="en-US" sz="2800" b="1" dirty="0">
                <a:latin typeface="Maiandra GD" panose="020E0502030308020204" pitchFamily="34" charset="0"/>
              </a:rPr>
              <a:t> app di menu Utama, </a:t>
            </a:r>
            <a:r>
              <a:rPr lang="en-US" sz="2800" b="1" dirty="0" err="1">
                <a:latin typeface="Maiandra GD" panose="020E0502030308020204" pitchFamily="34" charset="0"/>
              </a:rPr>
              <a:t>silahkan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sesuai</a:t>
            </a:r>
            <a:r>
              <a:rPr lang="en-US" sz="2800" b="1" dirty="0">
                <a:latin typeface="Maiandra GD" panose="020E0502030308020204" pitchFamily="34" charset="0"/>
              </a:rPr>
              <a:t> menu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menggunakan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fitur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tersebut</a:t>
            </a:r>
            <a:r>
              <a:rPr lang="en-US" sz="2800" b="1" dirty="0">
                <a:latin typeface="Maiandra GD" panose="020E0502030308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Add Book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3672511"/>
            <a:ext cx="9128878" cy="2246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1 di menu,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fitur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. </a:t>
            </a:r>
            <a:r>
              <a:rPr lang="en-US" sz="2800" b="1" dirty="0" err="1">
                <a:latin typeface="Maiandra GD" panose="020E0502030308020204" pitchFamily="34" charset="0"/>
              </a:rPr>
              <a:t>Lengkapi</a:t>
            </a:r>
            <a:r>
              <a:rPr lang="en-US" sz="2800" b="1" dirty="0">
                <a:latin typeface="Maiandra GD" panose="020E0502030308020204" pitchFamily="34" charset="0"/>
              </a:rPr>
              <a:t> form </a:t>
            </a:r>
            <a:r>
              <a:rPr lang="en-US" sz="2800" b="1" dirty="0" err="1">
                <a:latin typeface="Maiandra GD" panose="020E0502030308020204" pitchFamily="34" charset="0"/>
              </a:rPr>
              <a:t>informasi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. </a:t>
            </a:r>
            <a:r>
              <a:rPr lang="en-US" sz="2800" b="1" dirty="0" err="1">
                <a:latin typeface="Maiandra GD" panose="020E0502030308020204" pitchFamily="34" charset="0"/>
              </a:rPr>
              <a:t>Pertama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judul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kemudian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penulis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, dan </a:t>
            </a:r>
            <a:r>
              <a:rPr lang="en-US" sz="2800" b="1" dirty="0" err="1">
                <a:latin typeface="Maiandra GD" panose="020E0502030308020204" pitchFamily="34" charset="0"/>
              </a:rPr>
              <a:t>terakhir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nomor</a:t>
            </a:r>
            <a:r>
              <a:rPr lang="en-US" sz="2800" b="1" dirty="0">
                <a:latin typeface="Maiandra GD" panose="020E0502030308020204" pitchFamily="34" charset="0"/>
              </a:rPr>
              <a:t> ISBN. Ketika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menambahkan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tulisan “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ditambahkan</a:t>
            </a:r>
            <a:r>
              <a:rPr lang="en-US" sz="2800" b="1" dirty="0">
                <a:latin typeface="Maiandra GD" panose="020E0502030308020204" pitchFamily="34" charset="0"/>
              </a:rPr>
              <a:t>!” dan Kembali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menu Utama.</a:t>
            </a:r>
            <a:endParaRPr lang="en-US" sz="2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BF29D-240B-EEE3-21DE-1B1C47BB3B9A}"/>
              </a:ext>
            </a:extLst>
          </p:cNvPr>
          <p:cNvGrpSpPr/>
          <p:nvPr/>
        </p:nvGrpSpPr>
        <p:grpSpPr>
          <a:xfrm>
            <a:off x="688164" y="2165285"/>
            <a:ext cx="10597922" cy="1263715"/>
            <a:chOff x="583462" y="1572848"/>
            <a:chExt cx="10597922" cy="12637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EB726B-2CC6-D13E-150E-A2D3015A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62" y="2052299"/>
              <a:ext cx="2590933" cy="3048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06985F-0963-5F53-48FF-5D3FC1BE8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4801" y="2004671"/>
              <a:ext cx="2552831" cy="4000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D19157-E93E-E920-0AB0-85A85551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2843" y="1890365"/>
              <a:ext cx="2457576" cy="6286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680F26-EC64-D8DE-22BB-2BFCCCF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55630" y="1572848"/>
              <a:ext cx="2025754" cy="1263715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8E021A8-CC1E-C2C7-7030-2F621EC0D201}"/>
              </a:ext>
            </a:extLst>
          </p:cNvPr>
          <p:cNvSpPr/>
          <p:nvPr/>
        </p:nvSpPr>
        <p:spPr>
          <a:xfrm>
            <a:off x="3399334" y="2715279"/>
            <a:ext cx="174974" cy="11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F8C820-07B8-35C1-5C41-E06770B99EFE}"/>
              </a:ext>
            </a:extLst>
          </p:cNvPr>
          <p:cNvSpPr/>
          <p:nvPr/>
        </p:nvSpPr>
        <p:spPr>
          <a:xfrm>
            <a:off x="6272452" y="2715279"/>
            <a:ext cx="174974" cy="11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CCB439-CCDC-B154-A71E-B0CEB4E75862}"/>
              </a:ext>
            </a:extLst>
          </p:cNvPr>
          <p:cNvSpPr/>
          <p:nvPr/>
        </p:nvSpPr>
        <p:spPr>
          <a:xfrm>
            <a:off x="9025239" y="2737810"/>
            <a:ext cx="174974" cy="11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412003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Remove Book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53975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2 di menu,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fitur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menghapus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. Masukkan </a:t>
            </a:r>
            <a:r>
              <a:rPr lang="en-US" sz="2800" b="1" dirty="0" err="1">
                <a:latin typeface="Maiandra GD" panose="020E0502030308020204" pitchFamily="34" charset="0"/>
              </a:rPr>
              <a:t>nomor</a:t>
            </a:r>
            <a:r>
              <a:rPr lang="en-US" sz="2800" b="1" dirty="0">
                <a:latin typeface="Maiandra GD" panose="020E0502030308020204" pitchFamily="34" charset="0"/>
              </a:rPr>
              <a:t> ISBN. Jika </a:t>
            </a:r>
            <a:r>
              <a:rPr lang="en-US" sz="2800" b="1" dirty="0" err="1">
                <a:latin typeface="Maiandra GD" panose="020E0502030308020204" pitchFamily="34" charset="0"/>
              </a:rPr>
              <a:t>informasi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nomor</a:t>
            </a:r>
            <a:r>
              <a:rPr lang="en-US" sz="2800" b="1" dirty="0">
                <a:latin typeface="Maiandra GD" panose="020E0502030308020204" pitchFamily="34" charset="0"/>
              </a:rPr>
              <a:t> ISBN yang </a:t>
            </a:r>
            <a:r>
              <a:rPr lang="en-US" sz="2800" b="1" dirty="0" err="1">
                <a:latin typeface="Maiandra GD" panose="020E0502030308020204" pitchFamily="34" charset="0"/>
              </a:rPr>
              <a:t>dimasukkan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tidak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cocok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dengan</a:t>
            </a:r>
            <a:r>
              <a:rPr lang="en-US" sz="2800" b="1" dirty="0">
                <a:latin typeface="Maiandra GD" panose="020E0502030308020204" pitchFamily="34" charset="0"/>
              </a:rPr>
              <a:t> daftar </a:t>
            </a:r>
            <a:r>
              <a:rPr lang="en-US" sz="2800" b="1" dirty="0" err="1">
                <a:latin typeface="Maiandra GD" panose="020E0502030308020204" pitchFamily="34" charset="0"/>
              </a:rPr>
              <a:t>semua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system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merespon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panik</a:t>
            </a:r>
            <a:r>
              <a:rPr lang="en-US" sz="2800" b="1" dirty="0">
                <a:latin typeface="Maiandra GD" panose="020E0502030308020204" pitchFamily="34" charset="0"/>
              </a:rPr>
              <a:t> dan recover (</a:t>
            </a:r>
            <a:r>
              <a:rPr lang="en-US" sz="2800" b="1" dirty="0" err="1">
                <a:latin typeface="Maiandra GD" panose="020E0502030308020204" pitchFamily="34" charset="0"/>
              </a:rPr>
              <a:t>gagal</a:t>
            </a:r>
            <a:r>
              <a:rPr lang="en-US" sz="2800" b="1" dirty="0">
                <a:latin typeface="Maiandra GD" panose="020E0502030308020204" pitchFamily="34" charset="0"/>
              </a:rPr>
              <a:t>),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terdapat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kecocokan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nomor</a:t>
            </a:r>
            <a:r>
              <a:rPr lang="en-US" sz="2800" b="1" dirty="0">
                <a:latin typeface="Maiandra GD" panose="020E0502030308020204" pitchFamily="34" charset="0"/>
              </a:rPr>
              <a:t> ISBN </a:t>
            </a:r>
            <a:r>
              <a:rPr lang="en-US" sz="2800" b="1" dirty="0" err="1">
                <a:latin typeface="Maiandra GD" panose="020E0502030308020204" pitchFamily="34" charset="0"/>
              </a:rPr>
              <a:t>makan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dihapus</a:t>
            </a:r>
            <a:r>
              <a:rPr lang="en-US" sz="2800" b="1" dirty="0">
                <a:latin typeface="Maiandra GD" panose="020E0502030308020204" pitchFamily="34" charset="0"/>
              </a:rPr>
              <a:t> (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).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ED730-8BCF-9230-F1FC-36B511A7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452" y="2792817"/>
            <a:ext cx="2114659" cy="349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15441-217A-96EB-46DA-D20A62F0D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890" y="1554503"/>
            <a:ext cx="2806844" cy="1238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07CB0-B3F3-3450-80CF-4A9AF62BF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4890" y="3142085"/>
            <a:ext cx="1720938" cy="12256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CED355A-5E60-48B2-FB06-7EFF958791E2}"/>
              </a:ext>
            </a:extLst>
          </p:cNvPr>
          <p:cNvSpPr/>
          <p:nvPr/>
        </p:nvSpPr>
        <p:spPr>
          <a:xfrm rot="19977762">
            <a:off x="5684170" y="2163497"/>
            <a:ext cx="823658" cy="467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70EF82-377F-B998-CF0A-97BA9839DAAF}"/>
              </a:ext>
            </a:extLst>
          </p:cNvPr>
          <p:cNvSpPr/>
          <p:nvPr/>
        </p:nvSpPr>
        <p:spPr>
          <a:xfrm rot="1622238" flipV="1">
            <a:off x="5684172" y="3093941"/>
            <a:ext cx="823658" cy="467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1300ED4-8865-4F88-2118-854521A0F4EA}"/>
              </a:ext>
            </a:extLst>
          </p:cNvPr>
          <p:cNvSpPr txBox="1">
            <a:spLocks/>
          </p:cNvSpPr>
          <p:nvPr/>
        </p:nvSpPr>
        <p:spPr>
          <a:xfrm>
            <a:off x="5341561" y="1554503"/>
            <a:ext cx="1396202" cy="518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Gagal</a:t>
            </a:r>
            <a:endParaRPr lang="en-US" sz="280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DB40CF4-C01D-F55C-38F5-8DB799417A5D}"/>
              </a:ext>
            </a:extLst>
          </p:cNvPr>
          <p:cNvSpPr txBox="1">
            <a:spLocks/>
          </p:cNvSpPr>
          <p:nvPr/>
        </p:nvSpPr>
        <p:spPr>
          <a:xfrm>
            <a:off x="5397898" y="3652508"/>
            <a:ext cx="1396202" cy="518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Show All Book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24278" y="3883754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3 di menu,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fitur</a:t>
            </a:r>
            <a:r>
              <a:rPr lang="en-US" sz="2800" b="1" dirty="0">
                <a:latin typeface="Maiandra GD" panose="020E0502030308020204" pitchFamily="34" charset="0"/>
              </a:rPr>
              <a:t> show all book.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semua</a:t>
            </a:r>
            <a:r>
              <a:rPr lang="en-US" sz="2800" b="1" dirty="0">
                <a:latin typeface="Maiandra GD" panose="020E0502030308020204" pitchFamily="34" charset="0"/>
              </a:rPr>
              <a:t> daftar </a:t>
            </a:r>
            <a:r>
              <a:rPr lang="en-US" sz="2800" b="1" dirty="0" err="1">
                <a:latin typeface="Maiandra GD" panose="020E0502030308020204" pitchFamily="34" charset="0"/>
              </a:rPr>
              <a:t>buku</a:t>
            </a:r>
            <a:r>
              <a:rPr lang="en-US" sz="2800" b="1" dirty="0">
                <a:latin typeface="Maiandra GD" panose="020E0502030308020204" pitchFamily="34" charset="0"/>
              </a:rPr>
              <a:t> yang </a:t>
            </a:r>
            <a:r>
              <a:rPr lang="en-US" sz="2800" b="1" dirty="0" err="1">
                <a:latin typeface="Maiandra GD" panose="020E0502030308020204" pitchFamily="34" charset="0"/>
              </a:rPr>
              <a:t>ada</a:t>
            </a:r>
            <a:r>
              <a:rPr lang="en-US" sz="2800" b="1" dirty="0">
                <a:latin typeface="Maiandra GD" panose="020E0502030308020204" pitchFamily="34" charset="0"/>
              </a:rPr>
              <a:t> di </a:t>
            </a:r>
            <a:r>
              <a:rPr lang="en-US" sz="2800" b="1" dirty="0" err="1">
                <a:latin typeface="Maiandra GD" panose="020E0502030308020204" pitchFamily="34" charset="0"/>
              </a:rPr>
              <a:t>perpustakaan</a:t>
            </a:r>
            <a:r>
              <a:rPr lang="en-US" sz="2800" b="1" dirty="0">
                <a:latin typeface="Maiandra GD" panose="020E0502030308020204" pitchFamily="34" charset="0"/>
              </a:rPr>
              <a:t>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E4054-ADDE-F275-3A24-414DF2EA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811" y="2031928"/>
            <a:ext cx="3378374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</TotalTime>
  <Words>169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Maiandra GD</vt:lpstr>
      <vt:lpstr>Office Theme</vt:lpstr>
      <vt:lpstr>Perpustakaan CLI created using Golang</vt:lpstr>
      <vt:lpstr>Main Menu</vt:lpstr>
      <vt:lpstr>Add Book</vt:lpstr>
      <vt:lpstr>Remove Book</vt:lpstr>
      <vt:lpstr>Show All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12</cp:revision>
  <dcterms:created xsi:type="dcterms:W3CDTF">2023-07-11T08:54:40Z</dcterms:created>
  <dcterms:modified xsi:type="dcterms:W3CDTF">2024-10-18T22:27:41Z</dcterms:modified>
</cp:coreProperties>
</file>