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50" r:id="rId3"/>
    <p:sldId id="352" r:id="rId4"/>
    <p:sldId id="353" r:id="rId5"/>
    <p:sldId id="351" r:id="rId6"/>
    <p:sldId id="354" r:id="rId7"/>
    <p:sldId id="3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EF7D1-026F-4E5B-BA7B-C745238A8431}" v="8" dt="2024-09-27T02:24:48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4EFDD-D885-424C-B558-2A47FA9BB728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057FC-6C2C-4920-87AD-954DCBBB1C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841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59058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796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997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5248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461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4077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057FC-6C2C-4920-87AD-954DCBBB1C2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400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968A-868F-4135-832C-15E106155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CEB62-3537-431B-83CE-5BB33ED5A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22A1-E478-4FAA-9006-CC3AF20B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4E49-5417-4621-A19C-D117CCDF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F5879-BC89-44B4-9409-4FB2C358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42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8E75-3E21-41A1-AC20-B5C24D22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DEC59-60E7-471C-AF06-F6223C0DC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FE2F-2B28-4092-A0A3-68196D3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3851-0F89-4697-A753-42EC7068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FFD2-4A5D-4C4F-ABB2-7519447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0088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AECF6-42B4-47AA-AD99-CEE7DC536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2020-64C5-40D4-8113-F5A6875FA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122B8-F951-4FFB-ADCE-D6C91ACAE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D33A5-D833-47DB-8E8D-5BE5FF69C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AB78-D812-4052-97D9-D95C1912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58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30D0-0AE2-4475-9D60-F50753F1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A63E-6780-4D34-B552-49EE368A1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38C4-0C08-4886-A8A8-88B01CD25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27CD8-E537-49FB-8800-BC4BE576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06B7-B93A-4843-B8B7-B087E2B9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648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6086-6D86-4C1F-AF34-AF4A9C12D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2074F-49CF-4458-9185-A004EE73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FD87-B1B2-46FD-988C-A5D263A3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F6624-A0A2-4F6C-899C-D9A6641EC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48F8-67E5-4E78-B85A-328DE20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45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3FA0-9ED3-488E-A3C1-A2B09E35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29B8-2F10-4CAC-BCB9-835616D55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B87C5-EB9E-45D9-BABE-2C0607F8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049A1-460E-48B3-88F1-7BD6925D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12E68-0450-41CF-889B-58EEAF1D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7DBAE-5D0F-4B90-938C-76989634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37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6774-CE85-4D04-AFE4-010E941F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204FE-2E42-4058-8FDD-2A786AF8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3B64D-8341-4C51-9554-5A5B34672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4191-39F9-4727-BCCD-FCA13154E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E22DB-5051-4C83-B678-2C5B0844E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C880A-0A52-4B51-8322-092AB32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68B0D5-BCEB-4EBA-9BCC-DDE24F74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EE7F6-9A72-4D11-824F-9E2CF682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0406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8A5B-2BBF-4010-92A3-784B3ADF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D1D50-41B0-4581-9C45-D968FA0A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BA8D5-F888-4557-B3C9-0C043236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50C8A-E7DD-4E3C-B268-128B77B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020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532C3-39DF-4430-8245-6865023B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91BE8-CCA7-4510-B617-FF1D311A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440EF-93EE-4FF5-9F73-D6F5B39C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98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0D36-35A8-46D6-B40B-2A9FE4B4C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1C07-4EB1-40CE-BBE1-AAB4D68E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424FF-7665-476B-A5DB-BC8C39D5C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50216-1203-4B40-95F8-0B934A99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41DFC-D8F4-4C5A-9232-2C6F23D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DD493-D3F8-4205-9B0B-5CB3213D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91671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E05E5-6038-4DB1-86C2-B8692AC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C5A60-B3B1-4758-9807-0B5ACE9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18801-3490-4F7B-9254-FBEEC722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06E4-7633-427B-8FE7-FE2F10B0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5800-FF12-4EAB-A9EF-CF9A5CFD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28BD7-2D0D-4CA2-8B37-FA5F49E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90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FE446-E1FA-4BE6-B52A-46381A0F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7D928-96B1-43D8-90D3-246F71DD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17C7-734D-4B96-84AA-CB258D529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431D1-78AA-42B7-8157-580A09FE3CFC}" type="datetimeFigureOut">
              <a:rPr lang="en-ID" smtClean="0"/>
              <a:t>26/10/2024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B0F6-1B02-46DD-B0E4-AF1114974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A3-88FD-4821-98BD-5618039AA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5CB82-2524-464A-B6AA-D15FC9B8293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15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414736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Mini ATM Bersama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sz="2400" b="1" dirty="0">
                <a:latin typeface="Maiandra GD" panose="020E0502030308020204" pitchFamily="34" charset="0"/>
              </a:rPr>
              <a:t>created using</a:t>
            </a:r>
            <a:br>
              <a:rPr lang="en-US" b="1" dirty="0">
                <a:latin typeface="Maiandra GD" panose="020E0502030308020204" pitchFamily="34" charset="0"/>
              </a:rPr>
            </a:br>
            <a:r>
              <a:rPr lang="en-US" b="1" dirty="0">
                <a:latin typeface="Maiandra GD" panose="020E0502030308020204" pitchFamily="34" charset="0"/>
              </a:rPr>
              <a:t>Golang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383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489" y="1161463"/>
            <a:ext cx="6179021" cy="1229949"/>
          </a:xfrm>
        </p:spPr>
        <p:txBody>
          <a:bodyPr/>
          <a:lstStyle/>
          <a:p>
            <a:r>
              <a:rPr lang="en-US" b="1" dirty="0">
                <a:latin typeface="Maiandra GD" panose="020E0502030308020204" pitchFamily="34" charset="0"/>
              </a:rPr>
              <a:t>Main Menu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2EE33-8A29-3393-F1BB-6668B3F4D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4984" y="2565356"/>
            <a:ext cx="2502029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59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843528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Register dan Login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5304917" y="2184788"/>
            <a:ext cx="6349680" cy="31778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1" dirty="0">
                <a:latin typeface="Maiandra GD" panose="020E0502030308020204" pitchFamily="34" charset="0"/>
              </a:rPr>
              <a:t>Bisa </a:t>
            </a:r>
            <a:r>
              <a:rPr lang="en-US" sz="2800" b="1" dirty="0" err="1">
                <a:latin typeface="Maiandra GD" panose="020E0502030308020204" pitchFamily="34" charset="0"/>
              </a:rPr>
              <a:t>melakukan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registrasi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akun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mengakses</a:t>
            </a:r>
            <a:r>
              <a:rPr lang="en-US" sz="2800" b="1" dirty="0">
                <a:latin typeface="Maiandra GD" panose="020E0502030308020204" pitchFamily="34" charset="0"/>
              </a:rPr>
              <a:t> apps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, </a:t>
            </a:r>
            <a:r>
              <a:rPr lang="en-US" sz="2800" b="1" dirty="0" err="1">
                <a:latin typeface="Maiandra GD" panose="020E0502030308020204" pitchFamily="34" charset="0"/>
              </a:rPr>
              <a:t>atau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bisa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menggunakan</a:t>
            </a:r>
            <a:r>
              <a:rPr lang="en-US" sz="2800" b="1" dirty="0">
                <a:latin typeface="Maiandra GD" panose="020E0502030308020204" pitchFamily="34" charset="0"/>
              </a:rPr>
              <a:t> dummy </a:t>
            </a:r>
            <a:r>
              <a:rPr lang="en-US" sz="2800" b="1" dirty="0" err="1">
                <a:latin typeface="Maiandra GD" panose="020E0502030308020204" pitchFamily="34" charset="0"/>
              </a:rPr>
              <a:t>akun</a:t>
            </a:r>
            <a:r>
              <a:rPr lang="en-US" sz="2800" b="1" dirty="0">
                <a:latin typeface="Maiandra GD" panose="020E0502030308020204" pitchFamily="34" charset="0"/>
              </a:rPr>
              <a:t> yang </a:t>
            </a:r>
            <a:r>
              <a:rPr lang="en-US" sz="2800" b="1" dirty="0" err="1">
                <a:latin typeface="Maiandra GD" panose="020E0502030308020204" pitchFamily="34" charset="0"/>
              </a:rPr>
              <a:t>berada</a:t>
            </a:r>
            <a:r>
              <a:rPr lang="en-US" sz="2800" b="1" dirty="0">
                <a:latin typeface="Maiandra GD" panose="020E0502030308020204" pitchFamily="34" charset="0"/>
              </a:rPr>
              <a:t> di </a:t>
            </a:r>
            <a:r>
              <a:rPr lang="en-US" sz="2800" b="1" dirty="0" err="1">
                <a:latin typeface="Maiandra GD" panose="020E0502030308020204" pitchFamily="34" charset="0"/>
              </a:rPr>
              <a:t>User.json</a:t>
            </a:r>
            <a:r>
              <a:rPr lang="en-US" sz="2800" b="1" dirty="0">
                <a:latin typeface="Maiandra GD" panose="020E0502030308020204" pitchFamily="34" charset="0"/>
              </a:rPr>
              <a:t>. Ketika Register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data </a:t>
            </a:r>
            <a:r>
              <a:rPr lang="en-US" sz="2800" b="1" dirty="0" err="1">
                <a:latin typeface="Maiandra GD" panose="020E0502030308020204" pitchFamily="34" charset="0"/>
              </a:rPr>
              <a:t>akun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ditambahkan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ke</a:t>
            </a:r>
            <a:r>
              <a:rPr lang="en-US" sz="2800" b="1" dirty="0">
                <a:latin typeface="Maiandra GD" panose="020E0502030308020204" pitchFamily="34" charset="0"/>
              </a:rPr>
              <a:t> file </a:t>
            </a:r>
            <a:r>
              <a:rPr lang="en-US" sz="2800" b="1" dirty="0" err="1">
                <a:latin typeface="Maiandra GD" panose="020E0502030308020204" pitchFamily="34" charset="0"/>
              </a:rPr>
              <a:t>json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ini</a:t>
            </a:r>
            <a:r>
              <a:rPr lang="en-US" sz="2800" b="1" dirty="0">
                <a:latin typeface="Maiandra GD" panose="020E0502030308020204" pitchFamily="34" charset="0"/>
              </a:rPr>
              <a:t>. </a:t>
            </a:r>
            <a:r>
              <a:rPr lang="en-US" sz="2800" b="1" dirty="0" err="1">
                <a:latin typeface="Maiandra GD" panose="020E0502030308020204" pitchFamily="34" charset="0"/>
              </a:rPr>
              <a:t>Setiap</a:t>
            </a:r>
            <a:r>
              <a:rPr lang="en-US" sz="2800" b="1" dirty="0">
                <a:latin typeface="Maiandra GD" panose="020E0502030308020204" pitchFamily="34" charset="0"/>
              </a:rPr>
              <a:t> login </a:t>
            </a:r>
            <a:r>
              <a:rPr lang="en-US" sz="2800" b="1" dirty="0" err="1">
                <a:latin typeface="Maiandra GD" panose="020E0502030308020204" pitchFamily="34" charset="0"/>
              </a:rPr>
              <a:t>berhasil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mengaktifkan</a:t>
            </a:r>
            <a:r>
              <a:rPr lang="en-US" sz="2800" b="1" dirty="0">
                <a:latin typeface="Maiandra GD" panose="020E0502030308020204" pitchFamily="34" charset="0"/>
              </a:rPr>
              <a:t> session, default 60s, </a:t>
            </a:r>
            <a:r>
              <a:rPr lang="en-US" sz="2800" b="1" dirty="0" err="1">
                <a:latin typeface="Maiandra GD" panose="020E0502030308020204" pitchFamily="34" charset="0"/>
              </a:rPr>
              <a:t>jika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ingin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mengubah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terdapat</a:t>
            </a:r>
            <a:r>
              <a:rPr lang="en-US" sz="2800" b="1" dirty="0">
                <a:latin typeface="Maiandra GD" panose="020E0502030308020204" pitchFamily="34" charset="0"/>
              </a:rPr>
              <a:t> di package service/</a:t>
            </a:r>
            <a:r>
              <a:rPr lang="en-US" sz="2800" b="1" dirty="0" err="1">
                <a:latin typeface="Maiandra GD" panose="020E0502030308020204" pitchFamily="34" charset="0"/>
              </a:rPr>
              <a:t>service.go</a:t>
            </a:r>
            <a:r>
              <a:rPr lang="en-US" sz="2800" b="1" dirty="0">
                <a:latin typeface="Maiandra GD" panose="020E0502030308020204" pitchFamily="34" charset="0"/>
              </a:rPr>
              <a:t> pada function login line 96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0F36D6-F8E8-2B1C-3394-A0EBE79E3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46" y="2428581"/>
            <a:ext cx="4193438" cy="3814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48A23-4715-F6E4-3E74-014EAC028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8066" y="5535022"/>
            <a:ext cx="6426530" cy="95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53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543381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Transfer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365715"/>
            <a:ext cx="9128878" cy="1826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Untuk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Menggunakan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fitur</a:t>
            </a:r>
            <a:r>
              <a:rPr lang="en-US" sz="2800" b="1" dirty="0">
                <a:latin typeface="Maiandra GD" panose="020E0502030308020204" pitchFamily="34" charset="0"/>
              </a:rPr>
              <a:t> transfer </a:t>
            </a:r>
            <a:r>
              <a:rPr lang="en-US" sz="2800" b="1" dirty="0" err="1">
                <a:latin typeface="Maiandra GD" panose="020E0502030308020204" pitchFamily="34" charset="0"/>
              </a:rPr>
              <a:t>kamu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harus</a:t>
            </a:r>
            <a:r>
              <a:rPr lang="en-US" sz="2800" b="1" dirty="0">
                <a:latin typeface="Maiandra GD" panose="020E0502030308020204" pitchFamily="34" charset="0"/>
              </a:rPr>
              <a:t> tau No </a:t>
            </a:r>
            <a:r>
              <a:rPr lang="en-US" sz="2800" b="1" dirty="0" err="1">
                <a:latin typeface="Maiandra GD" panose="020E0502030308020204" pitchFamily="34" charset="0"/>
              </a:rPr>
              <a:t>Rekening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Subjek</a:t>
            </a:r>
            <a:r>
              <a:rPr lang="en-US" sz="2800" b="1" dirty="0">
                <a:latin typeface="Maiandra GD" panose="020E0502030308020204" pitchFamily="34" charset="0"/>
              </a:rPr>
              <a:t>/</a:t>
            </a:r>
            <a:r>
              <a:rPr lang="en-US" sz="2800" b="1" dirty="0" err="1">
                <a:latin typeface="Maiandra GD" panose="020E0502030308020204" pitchFamily="34" charset="0"/>
              </a:rPr>
              <a:t>Penerima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BE943-9FDF-3318-64B7-877343314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93" y="2880143"/>
            <a:ext cx="2978303" cy="425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8E2690-68C6-6E9B-3E41-BBE886D3B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806" y="1521878"/>
            <a:ext cx="3450367" cy="314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69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60" y="412003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Show Transaction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531560" y="4342707"/>
            <a:ext cx="9128878" cy="9831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output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muncul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berupa</a:t>
            </a:r>
            <a:r>
              <a:rPr lang="en-US" sz="2800" b="1" dirty="0">
                <a:latin typeface="Maiandra GD" panose="020E0502030308020204" pitchFamily="34" charset="0"/>
              </a:rPr>
              <a:t> print out </a:t>
            </a:r>
            <a:r>
              <a:rPr lang="en-US" sz="2800" b="1" dirty="0" err="1">
                <a:latin typeface="Maiandra GD" panose="020E0502030308020204" pitchFamily="34" charset="0"/>
              </a:rPr>
              <a:t>dengan</a:t>
            </a:r>
            <a:r>
              <a:rPr lang="en-US" sz="2800" b="1" dirty="0">
                <a:latin typeface="Maiandra GD" panose="020E0502030308020204" pitchFamily="34" charset="0"/>
              </a:rPr>
              <a:t> format JSON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5A0CD-16EA-99FC-3C8D-4B85BE94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020" y="1861838"/>
            <a:ext cx="2101958" cy="226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Maiandra GD" panose="020E0502030308020204" pitchFamily="34" charset="0"/>
              </a:rPr>
              <a:t>Ganti</a:t>
            </a:r>
            <a:r>
              <a:rPr lang="en-US" b="1" dirty="0">
                <a:latin typeface="Maiandra GD" panose="020E0502030308020204" pitchFamily="34" charset="0"/>
              </a:rPr>
              <a:t> Password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7" y="3591045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User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diminta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password </a:t>
            </a:r>
            <a:r>
              <a:rPr lang="en-US" sz="2800" b="1" dirty="0" err="1">
                <a:latin typeface="Maiandra GD" panose="020E0502030308020204" pitchFamily="34" charset="0"/>
              </a:rPr>
              <a:t>baru</a:t>
            </a:r>
            <a:r>
              <a:rPr lang="en-US" sz="2800" b="1" dirty="0">
                <a:latin typeface="Maiandra GD" panose="020E0502030308020204" pitchFamily="34" charset="0"/>
              </a:rPr>
              <a:t> dan </a:t>
            </a:r>
            <a:r>
              <a:rPr lang="en-US" sz="2800" b="1" dirty="0" err="1">
                <a:latin typeface="Maiandra GD" panose="020E0502030308020204" pitchFamily="34" charset="0"/>
              </a:rPr>
              <a:t>konfirmasi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dengan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memasukkan</a:t>
            </a:r>
            <a:r>
              <a:rPr lang="en-US" sz="2800" b="1" dirty="0">
                <a:latin typeface="Maiandra GD" panose="020E0502030308020204" pitchFamily="34" charset="0"/>
              </a:rPr>
              <a:t> password lama 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EFB4F4-331F-A2F1-3742-7F64AD7AE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15" y="2147956"/>
            <a:ext cx="4570769" cy="9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9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51E326-380A-1CD9-BFB6-E4C86A02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559" y="752785"/>
            <a:ext cx="9128878" cy="983148"/>
          </a:xfrm>
        </p:spPr>
        <p:txBody>
          <a:bodyPr>
            <a:norm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Delete Akun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71BE1CA6-88F8-8266-F8AA-8048A922BB5E}"/>
              </a:ext>
            </a:extLst>
          </p:cNvPr>
          <p:cNvSpPr txBox="1">
            <a:spLocks/>
          </p:cNvSpPr>
          <p:nvPr/>
        </p:nvSpPr>
        <p:spPr>
          <a:xfrm>
            <a:off x="1410317" y="3591045"/>
            <a:ext cx="9128878" cy="1238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Maiandra GD" panose="020E0502030308020204" pitchFamily="34" charset="0"/>
              </a:rPr>
              <a:t>Jika </a:t>
            </a:r>
            <a:r>
              <a:rPr lang="en-US" sz="2800" b="1" dirty="0" err="1">
                <a:latin typeface="Maiandra GD" panose="020E0502030308020204" pitchFamily="34" charset="0"/>
              </a:rPr>
              <a:t>menjawab</a:t>
            </a:r>
            <a:r>
              <a:rPr lang="en-US" sz="2800" b="1" dirty="0">
                <a:latin typeface="Maiandra GD" panose="020E0502030308020204" pitchFamily="34" charset="0"/>
              </a:rPr>
              <a:t> “y” </a:t>
            </a:r>
            <a:r>
              <a:rPr lang="en-US" sz="2800" b="1" dirty="0" err="1">
                <a:latin typeface="Maiandra GD" panose="020E0502030308020204" pitchFamily="34" charset="0"/>
              </a:rPr>
              <a:t>maka</a:t>
            </a:r>
            <a:r>
              <a:rPr lang="en-US" sz="2800" b="1" dirty="0">
                <a:latin typeface="Maiandra GD" panose="020E0502030308020204" pitchFamily="34" charset="0"/>
              </a:rPr>
              <a:t> data user </a:t>
            </a:r>
            <a:r>
              <a:rPr lang="en-US" sz="2800" b="1" dirty="0" err="1">
                <a:latin typeface="Maiandra GD" panose="020E0502030308020204" pitchFamily="34" charset="0"/>
              </a:rPr>
              <a:t>akan</a:t>
            </a:r>
            <a:r>
              <a:rPr lang="en-US" sz="2800" b="1" dirty="0">
                <a:latin typeface="Maiandra GD" panose="020E0502030308020204" pitchFamily="34" charset="0"/>
              </a:rPr>
              <a:t> </a:t>
            </a:r>
            <a:r>
              <a:rPr lang="en-US" sz="2800" b="1" dirty="0" err="1">
                <a:latin typeface="Maiandra GD" panose="020E0502030308020204" pitchFamily="34" charset="0"/>
              </a:rPr>
              <a:t>dihapus</a:t>
            </a:r>
            <a:r>
              <a:rPr lang="en-US" sz="2800" b="1" dirty="0">
                <a:latin typeface="Maiandra GD" panose="020E0502030308020204" pitchFamily="34" charset="0"/>
              </a:rPr>
              <a:t> di </a:t>
            </a:r>
            <a:r>
              <a:rPr lang="en-US" sz="2800" b="1" dirty="0" err="1">
                <a:latin typeface="Maiandra GD" panose="020E0502030308020204" pitchFamily="34" charset="0"/>
              </a:rPr>
              <a:t>json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04683-2384-B592-DFDD-E30304F36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975" y="2183435"/>
            <a:ext cx="7510050" cy="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4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132</Words>
  <Application>Microsoft Office PowerPoint</Application>
  <PresentationFormat>Widescreen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Maiandra GD</vt:lpstr>
      <vt:lpstr>Office Theme</vt:lpstr>
      <vt:lpstr>Mini ATM Bersama created using Golang</vt:lpstr>
      <vt:lpstr>Main Menu</vt:lpstr>
      <vt:lpstr>Register dan Login</vt:lpstr>
      <vt:lpstr>Transfer</vt:lpstr>
      <vt:lpstr>Show Transaction</vt:lpstr>
      <vt:lpstr>Ganti Password</vt:lpstr>
      <vt:lpstr>Delete Akun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Fernando Sianipar</cp:lastModifiedBy>
  <cp:revision>9</cp:revision>
  <dcterms:created xsi:type="dcterms:W3CDTF">2023-07-11T08:54:40Z</dcterms:created>
  <dcterms:modified xsi:type="dcterms:W3CDTF">2024-10-26T17:21:31Z</dcterms:modified>
</cp:coreProperties>
</file>