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49" r:id="rId2"/>
    <p:sldId id="350" r:id="rId3"/>
    <p:sldId id="358" r:id="rId4"/>
    <p:sldId id="352" r:id="rId5"/>
    <p:sldId id="351" r:id="rId6"/>
    <p:sldId id="359" r:id="rId7"/>
    <p:sldId id="360" r:id="rId8"/>
    <p:sldId id="3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FEF7D1-026F-4E5B-BA7B-C745238A8431}" v="8" dt="2024-09-27T02:24:48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4EFDD-D885-424C-B558-2A47FA9BB728}" type="datetimeFigureOut">
              <a:rPr lang="en-ID" smtClean="0"/>
              <a:t>03/11/2024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057FC-6C2C-4920-87AD-954DCBBB1C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841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905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7967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DC17A-2CB4-297A-8615-9638EE267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FDAEFD-7A8A-9432-B00A-BBB0E13FE1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ACCC81-2E91-A6E3-AFA4-9F04FE635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4A776-C541-7EA6-19D2-C91C61CD4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4938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973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3461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C4FFE-491D-F8D3-7425-25097CF7C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BFD76-2163-15E0-4404-CDC72B9B96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BC20EC-C795-6D9E-14EF-32EFB284D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D0119-FF7D-D41F-A687-F613824631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3629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EFDB1-7E33-94F0-4792-197D77E75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1F8801-E1DF-9CBE-486D-B086D4BD3B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4145EA-F9D3-7415-44D9-7D553E18B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AA83F-850D-6BD9-F681-A7ECFD6302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2258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94580-0621-5357-BA7A-94A38FC69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CC730D-7C65-DF40-4E58-624FB4654F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80BCE0-34B7-D8A9-3D27-A51FEAF3A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2249C-48D9-D323-58AC-3DA281ABC1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5738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968A-868F-4135-832C-15E106155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CEB62-3537-431B-83CE-5BB33ED5A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22A1-E478-4FAA-9006-CC3AF20B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03/11/2024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4E49-5417-4621-A19C-D117CCDF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F5879-BC89-44B4-9409-4FB2C358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423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8E75-3E21-41A1-AC20-B5C24D22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DEC59-60E7-471C-AF06-F6223C0DC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FE2F-2B28-4092-A0A3-68196D36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03/11/2024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F3851-0F89-4697-A753-42EC7068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0FFD2-4A5D-4C4F-ABB2-75194474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088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AECF6-42B4-47AA-AD99-CEE7DC536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B2020-64C5-40D4-8113-F5A6875FA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122B8-F951-4FFB-ADCE-D6C91ACA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03/11/2024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D33A5-D833-47DB-8E8D-5BE5FF69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2AB78-D812-4052-97D9-D95C1912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58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30D0-0AE2-4475-9D60-F50753F1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A63E-6780-4D34-B552-49EE368A1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C38C4-0C08-4886-A8A8-88B01CD2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03/11/2024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27CD8-E537-49FB-8800-BC4BE576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06B7-B93A-4843-B8B7-B087E2B9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648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6086-6D86-4C1F-AF34-AF4A9C12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2074F-49CF-4458-9185-A004EE730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DFD87-B1B2-46FD-988C-A5D263A3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03/11/2024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F6624-A0A2-4F6C-899C-D9A6641E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F48F8-67E5-4E78-B85A-328DE203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458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3FA0-9ED3-488E-A3C1-A2B09E35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29B8-2F10-4CAC-BCB9-835616D55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B87C5-EB9E-45D9-BABE-2C0607F86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049A1-460E-48B3-88F1-7BD6925D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03/11/2024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12E68-0450-41CF-889B-58EEAF1D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7DBAE-5D0F-4B90-938C-76989634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937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6774-CE85-4D04-AFE4-010E941F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204FE-2E42-4058-8FDD-2A786AF8E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3B64D-8341-4C51-9554-5A5B34672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4191-39F9-4727-BCCD-FCA13154E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E22DB-5051-4C83-B678-2C5B0844E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C880A-0A52-4B51-8322-092AB329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03/11/2024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8B0D5-BCEB-4EBA-9BCC-DDE24F74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EE7F6-9A72-4D11-824F-9E2CF682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040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8A5B-2BBF-4010-92A3-784B3ADF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D1D50-41B0-4581-9C45-D968FA0A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03/11/2024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BA8D5-F888-4557-B3C9-0C043236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50C8A-E7DD-4E3C-B268-128B77B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020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532C3-39DF-4430-8245-6865023B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03/11/2024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91BE8-CCA7-4510-B617-FF1D311A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440EF-93EE-4FF5-9F73-D6F5B39C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098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0D36-35A8-46D6-B40B-2A9FE4B4C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1C07-4EB1-40CE-BBE1-AAB4D68ED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424FF-7665-476B-A5DB-BC8C39D5C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50216-1203-4B40-95F8-0B934A99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03/11/2024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41DFC-D8F4-4C5A-9232-2C6F23D0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DD493-D3F8-4205-9B0B-5CB3213D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167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05E5-6038-4DB1-86C2-B8692AC9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C5A60-B3B1-4758-9807-0B5ACE948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18801-3490-4F7B-9254-FBEEC7226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406E4-7633-427B-8FE7-FE2F10B0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03/11/2024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85800-FF12-4EAB-A9EF-CF9A5CFD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28BD7-2D0D-4CA2-8B37-FA5F49EA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90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FE446-E1FA-4BE6-B52A-46381A0F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7D928-96B1-43D8-90D3-246F71DD3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17C7-734D-4B96-84AA-CB258D529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431D1-78AA-42B7-8157-580A09FE3CFC}" type="datetimeFigureOut">
              <a:rPr lang="en-ID" smtClean="0"/>
              <a:t>03/11/2024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5B0F6-1B02-46DD-B0E4-AF1114974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9D0A3-88FD-4821-98BD-5618039AA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315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14736"/>
          </a:xfrm>
        </p:spPr>
        <p:txBody>
          <a:bodyPr/>
          <a:lstStyle/>
          <a:p>
            <a:r>
              <a:rPr lang="en-US" b="1" dirty="0">
                <a:latin typeface="Maiandra GD" panose="020E0502030308020204" pitchFamily="34" charset="0"/>
              </a:rPr>
              <a:t>Inventory</a:t>
            </a:r>
            <a:br>
              <a:rPr lang="en-US" b="1" dirty="0">
                <a:latin typeface="Maiandra GD" panose="020E0502030308020204" pitchFamily="34" charset="0"/>
              </a:rPr>
            </a:br>
            <a:r>
              <a:rPr lang="en-US" sz="2400" b="1" dirty="0">
                <a:latin typeface="Maiandra GD" panose="020E0502030308020204" pitchFamily="34" charset="0"/>
              </a:rPr>
              <a:t>created using</a:t>
            </a:r>
            <a:br>
              <a:rPr lang="en-US" b="1" dirty="0">
                <a:latin typeface="Maiandra GD" panose="020E0502030308020204" pitchFamily="34" charset="0"/>
              </a:rPr>
            </a:br>
            <a:r>
              <a:rPr lang="en-US" b="1" dirty="0">
                <a:latin typeface="Maiandra GD" panose="020E0502030308020204" pitchFamily="34" charset="0"/>
              </a:rPr>
              <a:t>Golang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8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2783" y="1133291"/>
            <a:ext cx="4406433" cy="84209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Maiandra GD" panose="020E0502030308020204" pitchFamily="34" charset="0"/>
              </a:rPr>
              <a:t>User/Login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EF7A1-3672-9481-47F2-C215F0998F58}"/>
              </a:ext>
            </a:extLst>
          </p:cNvPr>
          <p:cNvSpPr txBox="1"/>
          <p:nvPr/>
        </p:nvSpPr>
        <p:spPr>
          <a:xfrm>
            <a:off x="4891343" y="2828835"/>
            <a:ext cx="26123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"user": {</a:t>
            </a:r>
          </a:p>
          <a:p>
            <a:r>
              <a:rPr lang="en-US" dirty="0">
                <a:highlight>
                  <a:srgbClr val="FFFF00"/>
                </a:highlight>
              </a:rPr>
              <a:t>    "username": "admin",</a:t>
            </a:r>
          </a:p>
          <a:p>
            <a:r>
              <a:rPr lang="en-US" dirty="0">
                <a:highlight>
                  <a:srgbClr val="FFFF00"/>
                </a:highlight>
              </a:rPr>
              <a:t>    "password": "1234567"</a:t>
            </a:r>
          </a:p>
          <a:p>
            <a:r>
              <a:rPr lang="en-US" dirty="0">
                <a:highlight>
                  <a:srgbClr val="FFFF00"/>
                </a:highlight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61959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D6CA9B-56BC-CFD2-EEB5-9D229C2AE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AC6E0A-DF43-EB2A-E864-FCF583B34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6678" y="512057"/>
            <a:ext cx="3233767" cy="842093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Maiandra GD" panose="020E0502030308020204" pitchFamily="34" charset="0"/>
              </a:rPr>
              <a:t>allGoods</a:t>
            </a:r>
            <a:endParaRPr lang="en-US" b="1" dirty="0">
              <a:latin typeface="Maiandra GD" panose="020E0502030308020204" pitchFamily="34" charset="0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23D46F0-C69B-65F2-6D41-21E98597EE3A}"/>
              </a:ext>
            </a:extLst>
          </p:cNvPr>
          <p:cNvSpPr txBox="1">
            <a:spLocks/>
          </p:cNvSpPr>
          <p:nvPr/>
        </p:nvSpPr>
        <p:spPr>
          <a:xfrm>
            <a:off x="471530" y="1318766"/>
            <a:ext cx="11213246" cy="8934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2000" b="1" dirty="0">
                <a:latin typeface="Maiandra GD" panose="020E0502030308020204" pitchFamily="34" charset="0"/>
              </a:rPr>
              <a:t>Endpoint </a:t>
            </a:r>
            <a:r>
              <a:rPr lang="en-US" sz="2000" b="1" dirty="0" err="1">
                <a:latin typeface="Maiandra GD" panose="020E0502030308020204" pitchFamily="34" charset="0"/>
              </a:rPr>
              <a:t>ini</a:t>
            </a:r>
            <a:r>
              <a:rPr lang="en-US" sz="2000" b="1" dirty="0">
                <a:latin typeface="Maiandra GD" panose="020E0502030308020204" pitchFamily="34" charset="0"/>
              </a:rPr>
              <a:t> </a:t>
            </a:r>
            <a:r>
              <a:rPr lang="en-US" sz="2000" b="1" dirty="0" err="1">
                <a:latin typeface="Maiandra GD" panose="020E0502030308020204" pitchFamily="34" charset="0"/>
              </a:rPr>
              <a:t>untuk</a:t>
            </a:r>
            <a:r>
              <a:rPr lang="en-US" sz="2000" b="1" dirty="0">
                <a:latin typeface="Maiandra GD" panose="020E0502030308020204" pitchFamily="34" charset="0"/>
              </a:rPr>
              <a:t> </a:t>
            </a:r>
            <a:r>
              <a:rPr lang="en-US" sz="2000" b="1" dirty="0" err="1">
                <a:latin typeface="Maiandra GD" panose="020E0502030308020204" pitchFamily="34" charset="0"/>
              </a:rPr>
              <a:t>mendapatkan</a:t>
            </a:r>
            <a:r>
              <a:rPr lang="en-US" sz="2000" b="1" dirty="0">
                <a:latin typeface="Maiandra GD" panose="020E0502030308020204" pitchFamily="34" charset="0"/>
              </a:rPr>
              <a:t> </a:t>
            </a:r>
            <a:r>
              <a:rPr lang="en-US" sz="2000" b="1" dirty="0" err="1">
                <a:latin typeface="Maiandra GD" panose="020E0502030308020204" pitchFamily="34" charset="0"/>
              </a:rPr>
              <a:t>semua</a:t>
            </a:r>
            <a:r>
              <a:rPr lang="en-US" sz="2000" b="1" dirty="0">
                <a:latin typeface="Maiandra GD" panose="020E0502030308020204" pitchFamily="34" charset="0"/>
              </a:rPr>
              <a:t> data </a:t>
            </a:r>
            <a:r>
              <a:rPr lang="en-US" sz="2000" b="1" dirty="0" err="1">
                <a:latin typeface="Maiandra GD" panose="020E0502030308020204" pitchFamily="34" charset="0"/>
              </a:rPr>
              <a:t>barang</a:t>
            </a:r>
            <a:r>
              <a:rPr lang="en-US" sz="2000" b="1" dirty="0">
                <a:latin typeface="Maiandra GD" panose="020E0502030308020204" pitchFamily="34" charset="0"/>
              </a:rPr>
              <a:t> (goods), </a:t>
            </a:r>
            <a:r>
              <a:rPr lang="en-US" sz="2000" b="1" dirty="0" err="1">
                <a:latin typeface="Maiandra GD" panose="020E0502030308020204" pitchFamily="34" charset="0"/>
              </a:rPr>
              <a:t>baik</a:t>
            </a:r>
            <a:r>
              <a:rPr lang="en-US" sz="2000" b="1" dirty="0">
                <a:latin typeface="Maiandra GD" panose="020E0502030308020204" pitchFamily="34" charset="0"/>
              </a:rPr>
              <a:t> </a:t>
            </a:r>
            <a:r>
              <a:rPr lang="en-US" sz="2000" b="1" dirty="0" err="1">
                <a:latin typeface="Maiandra GD" panose="020E0502030308020204" pitchFamily="34" charset="0"/>
              </a:rPr>
              <a:t>dengan</a:t>
            </a:r>
            <a:r>
              <a:rPr lang="en-US" sz="2000" b="1" dirty="0">
                <a:latin typeface="Maiandra GD" panose="020E0502030308020204" pitchFamily="34" charset="0"/>
              </a:rPr>
              <a:t> </a:t>
            </a:r>
            <a:r>
              <a:rPr lang="en-US" sz="2000" b="1" dirty="0" err="1">
                <a:latin typeface="Maiandra GD" panose="020E0502030308020204" pitchFamily="34" charset="0"/>
              </a:rPr>
              <a:t>melakukan</a:t>
            </a:r>
            <a:r>
              <a:rPr lang="en-US" sz="2000" b="1" dirty="0">
                <a:latin typeface="Maiandra GD" panose="020E0502030308020204" pitchFamily="34" charset="0"/>
              </a:rPr>
              <a:t>  </a:t>
            </a:r>
            <a:r>
              <a:rPr lang="en-US" sz="2000" b="1" dirty="0" err="1">
                <a:latin typeface="Maiandra GD" panose="020E0502030308020204" pitchFamily="34" charset="0"/>
              </a:rPr>
              <a:t>pencarian</a:t>
            </a:r>
            <a:r>
              <a:rPr lang="en-US" sz="2000" b="1" dirty="0">
                <a:latin typeface="Maiandra GD" panose="020E0502030308020204" pitchFamily="34" charset="0"/>
              </a:rPr>
              <a:t> </a:t>
            </a:r>
            <a:r>
              <a:rPr lang="en-US" sz="2000" b="1" dirty="0" err="1">
                <a:latin typeface="Maiandra GD" panose="020E0502030308020204" pitchFamily="34" charset="0"/>
              </a:rPr>
              <a:t>maupun</a:t>
            </a:r>
            <a:r>
              <a:rPr lang="en-US" sz="2000" b="1" dirty="0">
                <a:latin typeface="Maiandra GD" panose="020E0502030308020204" pitchFamily="34" charset="0"/>
              </a:rPr>
              <a:t> </a:t>
            </a:r>
            <a:r>
              <a:rPr lang="en-US" sz="2000" b="1" dirty="0" err="1">
                <a:latin typeface="Maiandra GD" panose="020E0502030308020204" pitchFamily="34" charset="0"/>
              </a:rPr>
              <a:t>tidak</a:t>
            </a:r>
            <a:r>
              <a:rPr lang="en-US" sz="2000" b="1" dirty="0">
                <a:latin typeface="Maiandra GD" panose="020E0502030308020204" pitchFamily="34" charset="0"/>
              </a:rPr>
              <a:t> </a:t>
            </a:r>
            <a:r>
              <a:rPr lang="en-US" sz="2000" b="1" dirty="0" err="1">
                <a:latin typeface="Maiandra GD" panose="020E0502030308020204" pitchFamily="34" charset="0"/>
              </a:rPr>
              <a:t>melakukan</a:t>
            </a:r>
            <a:r>
              <a:rPr lang="en-US" sz="2000" b="1" dirty="0">
                <a:latin typeface="Maiandra GD" panose="020E0502030308020204" pitchFamily="34" charset="0"/>
              </a:rPr>
              <a:t> </a:t>
            </a:r>
            <a:r>
              <a:rPr lang="en-US" sz="2000" b="1" dirty="0" err="1">
                <a:latin typeface="Maiandra GD" panose="020E0502030308020204" pitchFamily="34" charset="0"/>
              </a:rPr>
              <a:t>pencarian</a:t>
            </a:r>
            <a:r>
              <a:rPr lang="en-US" sz="2000" b="1" dirty="0">
                <a:latin typeface="Maiandra GD" panose="020E0502030308020204" pitchFamily="34" charset="0"/>
              </a:rPr>
              <a:t>. Dan endpoint </a:t>
            </a:r>
            <a:r>
              <a:rPr lang="en-US" sz="2000" b="1" dirty="0" err="1">
                <a:latin typeface="Maiandra GD" panose="020E0502030308020204" pitchFamily="34" charset="0"/>
              </a:rPr>
              <a:t>ini</a:t>
            </a:r>
            <a:r>
              <a:rPr lang="en-US" sz="2000" b="1" dirty="0">
                <a:latin typeface="Maiandra GD" panose="020E0502030308020204" pitchFamily="34" charset="0"/>
              </a:rPr>
              <a:t> </a:t>
            </a:r>
            <a:r>
              <a:rPr lang="en-US" sz="2000" b="1" dirty="0" err="1">
                <a:latin typeface="Maiandra GD" panose="020E0502030308020204" pitchFamily="34" charset="0"/>
              </a:rPr>
              <a:t>tidak</a:t>
            </a:r>
            <a:r>
              <a:rPr lang="en-US" sz="2000" b="1" dirty="0">
                <a:latin typeface="Maiandra GD" panose="020E0502030308020204" pitchFamily="34" charset="0"/>
              </a:rPr>
              <a:t> </a:t>
            </a:r>
            <a:r>
              <a:rPr lang="en-US" sz="2000" b="1" dirty="0" err="1">
                <a:latin typeface="Maiandra GD" panose="020E0502030308020204" pitchFamily="34" charset="0"/>
              </a:rPr>
              <a:t>membutuhkan</a:t>
            </a:r>
            <a:r>
              <a:rPr lang="en-US" sz="2000" b="1" dirty="0">
                <a:latin typeface="Maiandra GD" panose="020E0502030308020204" pitchFamily="34" charset="0"/>
              </a:rPr>
              <a:t> authentication, </a:t>
            </a:r>
            <a:r>
              <a:rPr lang="en-US" sz="2000" b="1" dirty="0" err="1">
                <a:latin typeface="Maiandra GD" panose="020E0502030308020204" pitchFamily="34" charset="0"/>
              </a:rPr>
              <a:t>sehingga</a:t>
            </a:r>
            <a:r>
              <a:rPr lang="en-US" sz="2000" b="1" dirty="0">
                <a:latin typeface="Maiandra GD" panose="020E0502030308020204" pitchFamily="34" charset="0"/>
              </a:rPr>
              <a:t> </a:t>
            </a:r>
            <a:r>
              <a:rPr lang="en-US" sz="2000" b="1" dirty="0" err="1">
                <a:latin typeface="Maiandra GD" panose="020E0502030308020204" pitchFamily="34" charset="0"/>
              </a:rPr>
              <a:t>bisa</a:t>
            </a:r>
            <a:r>
              <a:rPr lang="en-US" sz="2000" b="1" dirty="0">
                <a:latin typeface="Maiandra GD" panose="020E0502030308020204" pitchFamily="34" charset="0"/>
              </a:rPr>
              <a:t> </a:t>
            </a:r>
            <a:r>
              <a:rPr lang="en-US" sz="2000" b="1" dirty="0" err="1">
                <a:latin typeface="Maiandra GD" panose="020E0502030308020204" pitchFamily="34" charset="0"/>
              </a:rPr>
              <a:t>diakses</a:t>
            </a:r>
            <a:r>
              <a:rPr lang="en-US" sz="2000" b="1" dirty="0">
                <a:latin typeface="Maiandra GD" panose="020E0502030308020204" pitchFamily="34" charset="0"/>
              </a:rPr>
              <a:t> </a:t>
            </a:r>
            <a:r>
              <a:rPr lang="en-US" sz="2000" b="1" dirty="0" err="1">
                <a:latin typeface="Maiandra GD" panose="020E0502030308020204" pitchFamily="34" charset="0"/>
              </a:rPr>
              <a:t>dengan</a:t>
            </a:r>
            <a:r>
              <a:rPr lang="en-US" sz="2000" b="1" dirty="0">
                <a:latin typeface="Maiandra GD" panose="020E0502030308020204" pitchFamily="34" charset="0"/>
              </a:rPr>
              <a:t> login </a:t>
            </a:r>
            <a:r>
              <a:rPr lang="en-US" sz="2000" b="1" dirty="0" err="1">
                <a:latin typeface="Maiandra GD" panose="020E0502030308020204" pitchFamily="34" charset="0"/>
              </a:rPr>
              <a:t>atau</a:t>
            </a:r>
            <a:r>
              <a:rPr lang="en-US" sz="2000" b="1" dirty="0">
                <a:latin typeface="Maiandra GD" panose="020E0502030308020204" pitchFamily="34" charset="0"/>
              </a:rPr>
              <a:t> </a:t>
            </a:r>
            <a:r>
              <a:rPr lang="en-US" sz="2000" b="1" dirty="0" err="1">
                <a:latin typeface="Maiandra GD" panose="020E0502030308020204" pitchFamily="34" charset="0"/>
              </a:rPr>
              <a:t>tanpa</a:t>
            </a:r>
            <a:r>
              <a:rPr lang="en-US" sz="2000" b="1" dirty="0">
                <a:latin typeface="Maiandra GD" panose="020E0502030308020204" pitchFamily="34" charset="0"/>
              </a:rPr>
              <a:t> login (</a:t>
            </a:r>
            <a:r>
              <a:rPr lang="en-US" sz="2000" b="1" dirty="0" err="1">
                <a:latin typeface="Maiandra GD" panose="020E0502030308020204" pitchFamily="34" charset="0"/>
              </a:rPr>
              <a:t>gambar</a:t>
            </a:r>
            <a:r>
              <a:rPr lang="en-US" sz="2000" b="1" dirty="0">
                <a:latin typeface="Maiandra GD" panose="020E0502030308020204" pitchFamily="34" charset="0"/>
              </a:rPr>
              <a:t> 1). Gambar </a:t>
            </a:r>
            <a:r>
              <a:rPr lang="en-US" sz="2000" b="1" dirty="0" err="1">
                <a:latin typeface="Maiandra GD" panose="020E0502030308020204" pitchFamily="34" charset="0"/>
              </a:rPr>
              <a:t>kedua</a:t>
            </a:r>
            <a:r>
              <a:rPr lang="en-US" sz="2000" b="1" dirty="0">
                <a:latin typeface="Maiandra GD" panose="020E0502030308020204" pitchFamily="34" charset="0"/>
              </a:rPr>
              <a:t> </a:t>
            </a:r>
            <a:r>
              <a:rPr lang="en-US" sz="2000" b="1" dirty="0" err="1">
                <a:latin typeface="Maiandra GD" panose="020E0502030308020204" pitchFamily="34" charset="0"/>
              </a:rPr>
              <a:t>untuk</a:t>
            </a:r>
            <a:r>
              <a:rPr lang="en-US" sz="2000" b="1" dirty="0">
                <a:latin typeface="Maiandra GD" panose="020E0502030308020204" pitchFamily="34" charset="0"/>
              </a:rPr>
              <a:t> </a:t>
            </a:r>
            <a:r>
              <a:rPr lang="en-US" sz="2000" b="1" dirty="0" err="1">
                <a:latin typeface="Maiandra GD" panose="020E0502030308020204" pitchFamily="34" charset="0"/>
              </a:rPr>
              <a:t>fitur</a:t>
            </a:r>
            <a:r>
              <a:rPr lang="en-US" sz="2000" b="1" dirty="0">
                <a:latin typeface="Maiandra GD" panose="020E0502030308020204" pitchFamily="34" charset="0"/>
              </a:rPr>
              <a:t> </a:t>
            </a:r>
            <a:r>
              <a:rPr lang="en-US" sz="2000" b="1" dirty="0" err="1">
                <a:latin typeface="Maiandra GD" panose="020E0502030308020204" pitchFamily="34" charset="0"/>
              </a:rPr>
              <a:t>pencarian</a:t>
            </a:r>
            <a:r>
              <a:rPr lang="en-US" sz="2000" b="1" dirty="0">
                <a:latin typeface="Maiandra GD" panose="020E0502030308020204" pitchFamily="34" charset="0"/>
              </a:rPr>
              <a:t> </a:t>
            </a:r>
            <a:r>
              <a:rPr lang="en-US" sz="2000" b="1" dirty="0" err="1">
                <a:latin typeface="Maiandra GD" panose="020E0502030308020204" pitchFamily="34" charset="0"/>
              </a:rPr>
              <a:t>sesuai</a:t>
            </a:r>
            <a:r>
              <a:rPr lang="en-US" sz="2000" b="1" dirty="0">
                <a:latin typeface="Maiandra GD" panose="020E0502030308020204" pitchFamily="34" charset="0"/>
              </a:rPr>
              <a:t> </a:t>
            </a:r>
            <a:r>
              <a:rPr lang="en-US" sz="2000" b="1" dirty="0" err="1">
                <a:latin typeface="Maiandra GD" panose="020E0502030308020204" pitchFamily="34" charset="0"/>
              </a:rPr>
              <a:t>nama</a:t>
            </a:r>
            <a:r>
              <a:rPr lang="en-US" sz="2000" b="1" dirty="0">
                <a:latin typeface="Maiandra GD" panose="020E0502030308020204" pitchFamily="34" charset="0"/>
              </a:rPr>
              <a:t>, </a:t>
            </a:r>
            <a:r>
              <a:rPr lang="en-US" sz="2000" b="1" dirty="0" err="1">
                <a:latin typeface="Maiandra GD" panose="020E0502030308020204" pitchFamily="34" charset="0"/>
              </a:rPr>
              <a:t>kateogri</a:t>
            </a:r>
            <a:r>
              <a:rPr lang="en-US" sz="2000" b="1" dirty="0">
                <a:latin typeface="Maiandra GD" panose="020E0502030308020204" pitchFamily="34" charset="0"/>
              </a:rPr>
              <a:t>, id goods, dan stock </a:t>
            </a:r>
            <a:r>
              <a:rPr lang="en-US" sz="2000" b="1" dirty="0" err="1">
                <a:latin typeface="Maiandra GD" panose="020E0502030308020204" pitchFamily="34" charset="0"/>
              </a:rPr>
              <a:t>diabwah</a:t>
            </a:r>
            <a:r>
              <a:rPr lang="en-US" sz="2000" b="1" dirty="0">
                <a:latin typeface="Maiandra GD" panose="020E0502030308020204" pitchFamily="34" charset="0"/>
              </a:rPr>
              <a:t>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630D03-4B14-CE8A-076E-F68FEA593A91}"/>
              </a:ext>
            </a:extLst>
          </p:cNvPr>
          <p:cNvSpPr txBox="1"/>
          <p:nvPr/>
        </p:nvSpPr>
        <p:spPr>
          <a:xfrm>
            <a:off x="214639" y="2500466"/>
            <a:ext cx="30171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{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"endpoint": "</a:t>
            </a:r>
            <a:r>
              <a:rPr lang="en-US" sz="1800" b="1" dirty="0" err="1">
                <a:highlight>
                  <a:srgbClr val="FFFF00"/>
                </a:highlight>
                <a:latin typeface="Maiandra GD" panose="020E0502030308020204" pitchFamily="34" charset="0"/>
              </a:rPr>
              <a:t>allGoods</a:t>
            </a:r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",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"page": 1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41EFF-902C-1EB1-5CEF-F1792D4A9BE6}"/>
              </a:ext>
            </a:extLst>
          </p:cNvPr>
          <p:cNvSpPr txBox="1"/>
          <p:nvPr/>
        </p:nvSpPr>
        <p:spPr>
          <a:xfrm>
            <a:off x="150654" y="3886733"/>
            <a:ext cx="30171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{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"endpoint": "</a:t>
            </a:r>
            <a:r>
              <a:rPr lang="en-US" sz="1800" b="1" dirty="0" err="1">
                <a:highlight>
                  <a:srgbClr val="FFFF00"/>
                </a:highlight>
                <a:latin typeface="Maiandra GD" panose="020E0502030308020204" pitchFamily="34" charset="0"/>
              </a:rPr>
              <a:t>allGoods</a:t>
            </a:r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",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"page": 1,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"user": {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"username": "admin",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"password": "1234567"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}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5B21F8-C62A-C069-7A1B-592B94A3C039}"/>
              </a:ext>
            </a:extLst>
          </p:cNvPr>
          <p:cNvSpPr txBox="1"/>
          <p:nvPr/>
        </p:nvSpPr>
        <p:spPr>
          <a:xfrm>
            <a:off x="5280959" y="2181894"/>
            <a:ext cx="30171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{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"endpoint": "</a:t>
            </a:r>
            <a:r>
              <a:rPr lang="en-US" sz="1800" b="1" dirty="0" err="1">
                <a:highlight>
                  <a:srgbClr val="FFFF00"/>
                </a:highlight>
                <a:latin typeface="Maiandra GD" panose="020E0502030308020204" pitchFamily="34" charset="0"/>
              </a:rPr>
              <a:t>allGoods</a:t>
            </a:r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",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"page": 1,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"search": {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"key": “name",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"value": “ball"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}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32513F-BFBF-42FF-A228-98D65204EBD1}"/>
              </a:ext>
            </a:extLst>
          </p:cNvPr>
          <p:cNvSpPr txBox="1"/>
          <p:nvPr/>
        </p:nvSpPr>
        <p:spPr>
          <a:xfrm>
            <a:off x="8234145" y="2181894"/>
            <a:ext cx="30171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{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"endpoint": "</a:t>
            </a:r>
            <a:r>
              <a:rPr lang="en-US" sz="1800" b="1" dirty="0" err="1">
                <a:highlight>
                  <a:srgbClr val="FFFF00"/>
                </a:highlight>
                <a:latin typeface="Maiandra GD" panose="020E0502030308020204" pitchFamily="34" charset="0"/>
              </a:rPr>
              <a:t>allGoods</a:t>
            </a:r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",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"page": 1,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"search": {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"key": "category",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"value": "electronics"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}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E6C31D-7475-827D-0C90-3359CAA63237}"/>
              </a:ext>
            </a:extLst>
          </p:cNvPr>
          <p:cNvSpPr txBox="1"/>
          <p:nvPr/>
        </p:nvSpPr>
        <p:spPr>
          <a:xfrm>
            <a:off x="5248967" y="4410790"/>
            <a:ext cx="30171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{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"endpoint": "</a:t>
            </a:r>
            <a:r>
              <a:rPr lang="en-US" sz="1800" b="1" dirty="0" err="1">
                <a:highlight>
                  <a:srgbClr val="FFFF00"/>
                </a:highlight>
                <a:latin typeface="Maiandra GD" panose="020E0502030308020204" pitchFamily="34" charset="0"/>
              </a:rPr>
              <a:t>allGoods</a:t>
            </a:r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",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"page": 1,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"search": {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"key": “code",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"value": “5"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}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9DF493-D328-F7B8-BA9F-CCBD59046EA6}"/>
              </a:ext>
            </a:extLst>
          </p:cNvPr>
          <p:cNvSpPr txBox="1"/>
          <p:nvPr/>
        </p:nvSpPr>
        <p:spPr>
          <a:xfrm>
            <a:off x="8234144" y="4410790"/>
            <a:ext cx="30171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{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"endpoint": "</a:t>
            </a:r>
            <a:r>
              <a:rPr lang="en-US" sz="1800" b="1" dirty="0" err="1">
                <a:highlight>
                  <a:srgbClr val="FFFF00"/>
                </a:highlight>
                <a:latin typeface="Maiandra GD" panose="020E0502030308020204" pitchFamily="34" charset="0"/>
              </a:rPr>
              <a:t>allGoods</a:t>
            </a:r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",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"page": 1,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"search": {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"key": “stock",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"value": ""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}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681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1725" y="370785"/>
            <a:ext cx="4408550" cy="890808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Maiandra GD" panose="020E0502030308020204" pitchFamily="34" charset="0"/>
              </a:rPr>
              <a:t>addGoods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1BE1CA6-88F8-8266-F8AA-8048A922BB5E}"/>
              </a:ext>
            </a:extLst>
          </p:cNvPr>
          <p:cNvSpPr txBox="1">
            <a:spLocks/>
          </p:cNvSpPr>
          <p:nvPr/>
        </p:nvSpPr>
        <p:spPr>
          <a:xfrm>
            <a:off x="1364037" y="1261593"/>
            <a:ext cx="9128878" cy="13589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b="1" dirty="0">
                <a:latin typeface="Maiandra GD" panose="020E0502030308020204" pitchFamily="34" charset="0"/>
              </a:rPr>
              <a:t>Endpoint </a:t>
            </a:r>
            <a:r>
              <a:rPr lang="en-US" sz="2800" b="1" dirty="0" err="1">
                <a:latin typeface="Maiandra GD" panose="020E0502030308020204" pitchFamily="34" charset="0"/>
              </a:rPr>
              <a:t>ini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untuk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menambahkan</a:t>
            </a:r>
            <a:r>
              <a:rPr lang="en-US" sz="2800" b="1" dirty="0">
                <a:latin typeface="Maiandra GD" panose="020E0502030308020204" pitchFamily="34" charset="0"/>
              </a:rPr>
              <a:t> data </a:t>
            </a:r>
            <a:r>
              <a:rPr lang="en-US" sz="2800" b="1" dirty="0" err="1">
                <a:latin typeface="Maiandra GD" panose="020E0502030308020204" pitchFamily="34" charset="0"/>
              </a:rPr>
              <a:t>barang</a:t>
            </a:r>
            <a:r>
              <a:rPr lang="en-US" sz="2800" b="1" dirty="0">
                <a:latin typeface="Maiandra GD" panose="020E0502030308020204" pitchFamily="34" charset="0"/>
              </a:rPr>
              <a:t>/goods, dan </a:t>
            </a:r>
            <a:r>
              <a:rPr lang="en-US" sz="2800" b="1" dirty="0" err="1">
                <a:latin typeface="Maiandra GD" panose="020E0502030308020204" pitchFamily="34" charset="0"/>
              </a:rPr>
              <a:t>memerlukan</a:t>
            </a:r>
            <a:r>
              <a:rPr lang="en-US" sz="2800" b="1" dirty="0">
                <a:latin typeface="Maiandra GD" panose="020E0502030308020204" pitchFamily="34" charset="0"/>
              </a:rPr>
              <a:t> authentication </a:t>
            </a:r>
            <a:r>
              <a:rPr lang="en-US" sz="2800" b="1" dirty="0" err="1">
                <a:latin typeface="Maiandra GD" panose="020E0502030308020204" pitchFamily="34" charset="0"/>
              </a:rPr>
              <a:t>untuk</a:t>
            </a:r>
            <a:r>
              <a:rPr lang="en-US" sz="2800" b="1" dirty="0">
                <a:latin typeface="Maiandra GD" panose="020E0502030308020204" pitchFamily="34" charset="0"/>
              </a:rPr>
              <a:t> login. Dan </a:t>
            </a:r>
            <a:r>
              <a:rPr lang="en-US" sz="2800" b="1" dirty="0" err="1">
                <a:latin typeface="Maiandra GD" panose="020E0502030308020204" pitchFamily="34" charset="0"/>
              </a:rPr>
              <a:t>ketika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berhasil</a:t>
            </a:r>
            <a:r>
              <a:rPr lang="en-US" sz="2800" b="1" dirty="0">
                <a:latin typeface="Maiandra GD" panose="020E0502030308020204" pitchFamily="34" charset="0"/>
              </a:rPr>
              <a:t> create </a:t>
            </a:r>
            <a:r>
              <a:rPr lang="en-US" sz="2800" b="1" dirty="0" err="1">
                <a:latin typeface="Maiandra GD" panose="020E0502030308020204" pitchFamily="34" charset="0"/>
              </a:rPr>
              <a:t>barang</a:t>
            </a:r>
            <a:r>
              <a:rPr lang="en-US" sz="2800" b="1" dirty="0">
                <a:latin typeface="Maiandra GD" panose="020E0502030308020204" pitchFamily="34" charset="0"/>
              </a:rPr>
              <a:t>, </a:t>
            </a:r>
            <a:r>
              <a:rPr lang="en-US" sz="2800" b="1" dirty="0" err="1">
                <a:latin typeface="Maiandra GD" panose="020E0502030308020204" pitchFamily="34" charset="0"/>
              </a:rPr>
              <a:t>maka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akan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menambahkan</a:t>
            </a:r>
            <a:r>
              <a:rPr lang="en-US" sz="2800" b="1" dirty="0">
                <a:latin typeface="Maiandra GD" panose="020E0502030308020204" pitchFamily="34" charset="0"/>
              </a:rPr>
              <a:t>/</a:t>
            </a:r>
            <a:r>
              <a:rPr lang="en-US" sz="2800" b="1" dirty="0" err="1">
                <a:latin typeface="Maiandra GD" panose="020E0502030308020204" pitchFamily="34" charset="0"/>
              </a:rPr>
              <a:t>membuat</a:t>
            </a:r>
            <a:r>
              <a:rPr lang="en-US" sz="2800" b="1" dirty="0">
                <a:latin typeface="Maiandra GD" panose="020E0502030308020204" pitchFamily="34" charset="0"/>
              </a:rPr>
              <a:t> data </a:t>
            </a:r>
            <a:r>
              <a:rPr lang="en-US" sz="2800" b="1" dirty="0" err="1">
                <a:latin typeface="Maiandra GD" panose="020E0502030308020204" pitchFamily="34" charset="0"/>
              </a:rPr>
              <a:t>transaksi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baru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ke</a:t>
            </a:r>
            <a:r>
              <a:rPr lang="en-US" sz="2800" b="1" dirty="0">
                <a:latin typeface="Maiandra GD" panose="020E0502030308020204" pitchFamily="34" charset="0"/>
              </a:rPr>
              <a:t> entity Log </a:t>
            </a:r>
            <a:r>
              <a:rPr lang="en-US" sz="2800" b="1" dirty="0" err="1">
                <a:latin typeface="Maiandra GD" panose="020E0502030308020204" pitchFamily="34" charset="0"/>
              </a:rPr>
              <a:t>sebagai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barang</a:t>
            </a:r>
            <a:r>
              <a:rPr lang="en-US" sz="2800" b="1" dirty="0">
                <a:latin typeface="Maiandra GD" panose="020E0502030308020204" pitchFamily="34" charset="0"/>
              </a:rPr>
              <a:t> “in”.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901C5-7AB5-C662-23B3-D76D337BE479}"/>
              </a:ext>
            </a:extLst>
          </p:cNvPr>
          <p:cNvSpPr txBox="1"/>
          <p:nvPr/>
        </p:nvSpPr>
        <p:spPr>
          <a:xfrm>
            <a:off x="4747959" y="2793896"/>
            <a:ext cx="269608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highlight>
                  <a:srgbClr val="FFFF00"/>
                </a:highlight>
              </a:rPr>
              <a:t>  "endpoint": "</a:t>
            </a:r>
            <a:r>
              <a:rPr lang="en-US" dirty="0" err="1">
                <a:highlight>
                  <a:srgbClr val="FFFF00"/>
                </a:highlight>
              </a:rPr>
              <a:t>addGoods</a:t>
            </a:r>
            <a:r>
              <a:rPr lang="en-US" dirty="0">
                <a:highlight>
                  <a:srgbClr val="FFFF00"/>
                </a:highlight>
              </a:rPr>
              <a:t>",</a:t>
            </a:r>
          </a:p>
          <a:p>
            <a:r>
              <a:rPr lang="en-US" dirty="0">
                <a:highlight>
                  <a:srgbClr val="FFFF00"/>
                </a:highlight>
              </a:rPr>
              <a:t>  "user": {</a:t>
            </a:r>
          </a:p>
          <a:p>
            <a:r>
              <a:rPr lang="en-US" dirty="0">
                <a:highlight>
                  <a:srgbClr val="FFFF00"/>
                </a:highlight>
              </a:rPr>
              <a:t>    "username": "admin",</a:t>
            </a:r>
          </a:p>
          <a:p>
            <a:r>
              <a:rPr lang="en-US" dirty="0">
                <a:highlight>
                  <a:srgbClr val="FFFF00"/>
                </a:highlight>
              </a:rPr>
              <a:t>    "password": "1234567"</a:t>
            </a:r>
          </a:p>
          <a:p>
            <a:r>
              <a:rPr lang="en-US" dirty="0">
                <a:highlight>
                  <a:srgbClr val="FFFF00"/>
                </a:highlight>
              </a:rPr>
              <a:t>  },</a:t>
            </a:r>
          </a:p>
          <a:p>
            <a:r>
              <a:rPr lang="en-US" dirty="0">
                <a:highlight>
                  <a:srgbClr val="FFFF00"/>
                </a:highlight>
              </a:rPr>
              <a:t>  "</a:t>
            </a:r>
            <a:r>
              <a:rPr lang="en-US" dirty="0" err="1">
                <a:highlight>
                  <a:srgbClr val="FFFF00"/>
                </a:highlight>
              </a:rPr>
              <a:t>formGoods</a:t>
            </a:r>
            <a:r>
              <a:rPr lang="en-US" dirty="0">
                <a:highlight>
                  <a:srgbClr val="FFFF00"/>
                </a:highlight>
              </a:rPr>
              <a:t>": {</a:t>
            </a:r>
          </a:p>
          <a:p>
            <a:r>
              <a:rPr lang="en-US" dirty="0">
                <a:highlight>
                  <a:srgbClr val="FFFF00"/>
                </a:highlight>
              </a:rPr>
              <a:t>    "name": "Soccer Ball",</a:t>
            </a:r>
          </a:p>
          <a:p>
            <a:r>
              <a:rPr lang="en-US" dirty="0">
                <a:highlight>
                  <a:srgbClr val="FFFF00"/>
                </a:highlight>
              </a:rPr>
              <a:t>    "stock": 7,</a:t>
            </a:r>
          </a:p>
          <a:p>
            <a:r>
              <a:rPr lang="en-US" dirty="0">
                <a:highlight>
                  <a:srgbClr val="FFFF00"/>
                </a:highlight>
              </a:rPr>
              <a:t>    "</a:t>
            </a:r>
            <a:r>
              <a:rPr lang="en-US" dirty="0" err="1">
                <a:highlight>
                  <a:srgbClr val="FFFF00"/>
                </a:highlight>
              </a:rPr>
              <a:t>categoryId</a:t>
            </a:r>
            <a:r>
              <a:rPr lang="en-US" dirty="0">
                <a:highlight>
                  <a:srgbClr val="FFFF00"/>
                </a:highlight>
              </a:rPr>
              <a:t>": 8,</a:t>
            </a:r>
          </a:p>
          <a:p>
            <a:r>
              <a:rPr lang="en-US" dirty="0">
                <a:highlight>
                  <a:srgbClr val="FFFF00"/>
                </a:highlight>
              </a:rPr>
              <a:t>    "</a:t>
            </a:r>
            <a:r>
              <a:rPr lang="en-US" dirty="0" err="1">
                <a:highlight>
                  <a:srgbClr val="FFFF00"/>
                </a:highlight>
              </a:rPr>
              <a:t>locationId</a:t>
            </a:r>
            <a:r>
              <a:rPr lang="en-US" dirty="0">
                <a:highlight>
                  <a:srgbClr val="FFFF00"/>
                </a:highlight>
              </a:rPr>
              <a:t>": 2</a:t>
            </a:r>
          </a:p>
          <a:p>
            <a:r>
              <a:rPr lang="en-US" dirty="0">
                <a:highlight>
                  <a:srgbClr val="FFFF00"/>
                </a:highlight>
              </a:rPr>
              <a:t>  }</a:t>
            </a:r>
          </a:p>
          <a:p>
            <a:r>
              <a:rPr lang="en-US" dirty="0">
                <a:highlight>
                  <a:srgbClr val="FFFF00"/>
                </a:highligh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245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0109" y="557930"/>
            <a:ext cx="4785478" cy="83906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Maiandra GD" panose="020E0502030308020204" pitchFamily="34" charset="0"/>
              </a:rPr>
              <a:t>updateGoods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1BE1CA6-88F8-8266-F8AA-8048A922BB5E}"/>
              </a:ext>
            </a:extLst>
          </p:cNvPr>
          <p:cNvSpPr txBox="1">
            <a:spLocks/>
          </p:cNvSpPr>
          <p:nvPr/>
        </p:nvSpPr>
        <p:spPr>
          <a:xfrm>
            <a:off x="1531560" y="4539751"/>
            <a:ext cx="9128878" cy="18261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b="1" dirty="0">
                <a:latin typeface="Maiandra GD" panose="020E0502030308020204" pitchFamily="34" charset="0"/>
              </a:rPr>
              <a:t>Endpoint </a:t>
            </a:r>
            <a:r>
              <a:rPr lang="en-US" sz="2800" b="1" dirty="0" err="1">
                <a:latin typeface="Maiandra GD" panose="020E0502030308020204" pitchFamily="34" charset="0"/>
              </a:rPr>
              <a:t>ini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untuk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menambahkan</a:t>
            </a:r>
            <a:r>
              <a:rPr lang="en-US" sz="2800" b="1" dirty="0">
                <a:latin typeface="Maiandra GD" panose="020E0502030308020204" pitchFamily="34" charset="0"/>
              </a:rPr>
              <a:t>/</a:t>
            </a:r>
            <a:r>
              <a:rPr lang="en-US" sz="2800" b="1" dirty="0" err="1">
                <a:latin typeface="Maiandra GD" panose="020E0502030308020204" pitchFamily="34" charset="0"/>
              </a:rPr>
              <a:t>mengurangi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jumlah</a:t>
            </a:r>
            <a:r>
              <a:rPr lang="en-US" sz="2800" b="1" dirty="0">
                <a:latin typeface="Maiandra GD" panose="020E0502030308020204" pitchFamily="34" charset="0"/>
              </a:rPr>
              <a:t> stock </a:t>
            </a:r>
            <a:r>
              <a:rPr lang="en-US" sz="2800" b="1" dirty="0" err="1">
                <a:latin typeface="Maiandra GD" panose="020E0502030308020204" pitchFamily="34" charset="0"/>
              </a:rPr>
              <a:t>barang</a:t>
            </a:r>
            <a:r>
              <a:rPr lang="en-US" sz="2800" b="1" dirty="0">
                <a:latin typeface="Maiandra GD" panose="020E0502030308020204" pitchFamily="34" charset="0"/>
              </a:rPr>
              <a:t>, </a:t>
            </a:r>
            <a:r>
              <a:rPr lang="en-US" sz="2800" b="1" dirty="0" err="1">
                <a:latin typeface="Maiandra GD" panose="020E0502030308020204" pitchFamily="34" charset="0"/>
              </a:rPr>
              <a:t>cukup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memasukkan</a:t>
            </a:r>
            <a:r>
              <a:rPr lang="en-US" sz="2800" b="1" dirty="0">
                <a:latin typeface="Maiandra GD" panose="020E0502030308020204" pitchFamily="34" charset="0"/>
              </a:rPr>
              <a:t> value id dan stock. </a:t>
            </a:r>
            <a:r>
              <a:rPr lang="en-US" sz="2800" b="1" dirty="0" err="1">
                <a:latin typeface="Maiandra GD" panose="020E0502030308020204" pitchFamily="34" charset="0"/>
              </a:rPr>
              <a:t>Sistem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akan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mengkalkulasi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barang</a:t>
            </a:r>
            <a:r>
              <a:rPr lang="en-US" sz="2800" b="1" dirty="0">
                <a:latin typeface="Maiandra GD" panose="020E0502030308020204" pitchFamily="34" charset="0"/>
              </a:rPr>
              <a:t> “in” </a:t>
            </a:r>
            <a:r>
              <a:rPr lang="en-US" sz="2800" b="1" dirty="0" err="1">
                <a:latin typeface="Maiandra GD" panose="020E0502030308020204" pitchFamily="34" charset="0"/>
              </a:rPr>
              <a:t>atau</a:t>
            </a:r>
            <a:r>
              <a:rPr lang="en-US" sz="2800" b="1" dirty="0">
                <a:latin typeface="Maiandra GD" panose="020E0502030308020204" pitchFamily="34" charset="0"/>
              </a:rPr>
              <a:t> “out” </a:t>
            </a:r>
            <a:r>
              <a:rPr lang="en-US" sz="2800" b="1" dirty="0" err="1">
                <a:latin typeface="Maiandra GD" panose="020E0502030308020204" pitchFamily="34" charset="0"/>
              </a:rPr>
              <a:t>secara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otomatis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dengan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membandingkan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dengan</a:t>
            </a:r>
            <a:r>
              <a:rPr lang="en-US" sz="2800" b="1" dirty="0">
                <a:latin typeface="Maiandra GD" panose="020E0502030308020204" pitchFamily="34" charset="0"/>
              </a:rPr>
              <a:t> stock lama. Ketika </a:t>
            </a:r>
            <a:r>
              <a:rPr lang="en-US" sz="2800" b="1" dirty="0" err="1">
                <a:latin typeface="Maiandra GD" panose="020E0502030308020204" pitchFamily="34" charset="0"/>
              </a:rPr>
              <a:t>berhasil</a:t>
            </a:r>
            <a:r>
              <a:rPr lang="en-US" sz="2800" b="1" dirty="0">
                <a:latin typeface="Maiandra GD" panose="020E0502030308020204" pitchFamily="34" charset="0"/>
              </a:rPr>
              <a:t> update stock </a:t>
            </a:r>
            <a:r>
              <a:rPr lang="en-US" sz="2800" b="1" dirty="0" err="1">
                <a:latin typeface="Maiandra GD" panose="020E0502030308020204" pitchFamily="34" charset="0"/>
              </a:rPr>
              <a:t>barang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maka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akan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menambahkan</a:t>
            </a:r>
            <a:r>
              <a:rPr lang="en-US" sz="2800" b="1" dirty="0">
                <a:latin typeface="Maiandra GD" panose="020E0502030308020204" pitchFamily="34" charset="0"/>
              </a:rPr>
              <a:t> data </a:t>
            </a:r>
            <a:r>
              <a:rPr lang="en-US" sz="2800" b="1" dirty="0" err="1">
                <a:latin typeface="Maiandra GD" panose="020E0502030308020204" pitchFamily="34" charset="0"/>
              </a:rPr>
              <a:t>transaksi</a:t>
            </a:r>
            <a:r>
              <a:rPr lang="en-US" sz="2800" b="1" dirty="0">
                <a:latin typeface="Maiandra GD" panose="020E0502030308020204" pitchFamily="34" charset="0"/>
              </a:rPr>
              <a:t> di entity Log. </a:t>
            </a:r>
            <a:r>
              <a:rPr lang="en-US" sz="2800" b="1" dirty="0" err="1">
                <a:latin typeface="Maiandra GD" panose="020E0502030308020204" pitchFamily="34" charset="0"/>
              </a:rPr>
              <a:t>Untuk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akses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ke</a:t>
            </a:r>
            <a:r>
              <a:rPr lang="en-US" sz="2800" b="1" dirty="0">
                <a:latin typeface="Maiandra GD" panose="020E0502030308020204" pitchFamily="34" charset="0"/>
              </a:rPr>
              <a:t> endpoint </a:t>
            </a:r>
            <a:r>
              <a:rPr lang="en-US" sz="2800" b="1" dirty="0" err="1">
                <a:latin typeface="Maiandra GD" panose="020E0502030308020204" pitchFamily="34" charset="0"/>
              </a:rPr>
              <a:t>ini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butuh</a:t>
            </a:r>
            <a:r>
              <a:rPr lang="en-US" sz="2800" b="1" dirty="0">
                <a:latin typeface="Maiandra GD" panose="020E0502030308020204" pitchFamily="34" charset="0"/>
              </a:rPr>
              <a:t> login/authentication.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65BD8-5581-52EF-6CA7-7E4A226EA394}"/>
              </a:ext>
            </a:extLst>
          </p:cNvPr>
          <p:cNvSpPr txBox="1"/>
          <p:nvPr/>
        </p:nvSpPr>
        <p:spPr>
          <a:xfrm>
            <a:off x="4947184" y="1396992"/>
            <a:ext cx="31777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highlight>
                  <a:srgbClr val="FFFF00"/>
                </a:highlight>
              </a:rPr>
              <a:t>  "endpoint": "</a:t>
            </a:r>
            <a:r>
              <a:rPr lang="en-US" dirty="0" err="1">
                <a:highlight>
                  <a:srgbClr val="FFFF00"/>
                </a:highlight>
              </a:rPr>
              <a:t>updateGoods</a:t>
            </a:r>
            <a:r>
              <a:rPr lang="en-US" dirty="0">
                <a:highlight>
                  <a:srgbClr val="FFFF00"/>
                </a:highlight>
              </a:rPr>
              <a:t>",</a:t>
            </a:r>
          </a:p>
          <a:p>
            <a:r>
              <a:rPr lang="en-US" dirty="0">
                <a:highlight>
                  <a:srgbClr val="FFFF00"/>
                </a:highlight>
              </a:rPr>
              <a:t>  "user": {</a:t>
            </a:r>
          </a:p>
          <a:p>
            <a:r>
              <a:rPr lang="en-US" dirty="0">
                <a:highlight>
                  <a:srgbClr val="FFFF00"/>
                </a:highlight>
              </a:rPr>
              <a:t>    "username": "admin",</a:t>
            </a:r>
          </a:p>
          <a:p>
            <a:r>
              <a:rPr lang="en-US" dirty="0">
                <a:highlight>
                  <a:srgbClr val="FFFF00"/>
                </a:highlight>
              </a:rPr>
              <a:t>    "password": "1234567"</a:t>
            </a:r>
          </a:p>
          <a:p>
            <a:r>
              <a:rPr lang="en-US" dirty="0">
                <a:highlight>
                  <a:srgbClr val="FFFF00"/>
                </a:highlight>
              </a:rPr>
              <a:t>  },</a:t>
            </a:r>
          </a:p>
          <a:p>
            <a:r>
              <a:rPr lang="en-US" dirty="0">
                <a:highlight>
                  <a:srgbClr val="FFFF00"/>
                </a:highlight>
              </a:rPr>
              <a:t>  "</a:t>
            </a:r>
            <a:r>
              <a:rPr lang="en-US" dirty="0" err="1">
                <a:highlight>
                  <a:srgbClr val="FFFF00"/>
                </a:highlight>
              </a:rPr>
              <a:t>formGoods</a:t>
            </a:r>
            <a:r>
              <a:rPr lang="en-US" dirty="0">
                <a:highlight>
                  <a:srgbClr val="FFFF00"/>
                </a:highlight>
              </a:rPr>
              <a:t>": {</a:t>
            </a:r>
          </a:p>
          <a:p>
            <a:r>
              <a:rPr lang="en-US" dirty="0">
                <a:highlight>
                  <a:srgbClr val="FFFF00"/>
                </a:highlight>
              </a:rPr>
              <a:t>    "id": 21,</a:t>
            </a:r>
          </a:p>
          <a:p>
            <a:r>
              <a:rPr lang="en-US" dirty="0">
                <a:highlight>
                  <a:srgbClr val="FFFF00"/>
                </a:highlight>
              </a:rPr>
              <a:t>    "stock": 7</a:t>
            </a:r>
          </a:p>
          <a:p>
            <a:r>
              <a:rPr lang="en-US" dirty="0">
                <a:highlight>
                  <a:srgbClr val="FFFF00"/>
                </a:highlight>
              </a:rPr>
              <a:t>  }</a:t>
            </a:r>
          </a:p>
          <a:p>
            <a:r>
              <a:rPr lang="en-US" dirty="0">
                <a:highlight>
                  <a:srgbClr val="FFFF00"/>
                </a:highligh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370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EFC3A1-3C95-48BD-526F-2D840E591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73551F-4A86-5EFB-C999-625562956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0109" y="557930"/>
            <a:ext cx="4785478" cy="83906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Maiandra GD" panose="020E0502030308020204" pitchFamily="34" charset="0"/>
              </a:rPr>
              <a:t>createCategory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AD75302-7708-93F4-5575-05AB04E50170}"/>
              </a:ext>
            </a:extLst>
          </p:cNvPr>
          <p:cNvSpPr txBox="1">
            <a:spLocks/>
          </p:cNvSpPr>
          <p:nvPr/>
        </p:nvSpPr>
        <p:spPr>
          <a:xfrm>
            <a:off x="1650222" y="4259314"/>
            <a:ext cx="9128878" cy="143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b="1" dirty="0">
                <a:latin typeface="Maiandra GD" panose="020E0502030308020204" pitchFamily="34" charset="0"/>
              </a:rPr>
              <a:t>Endpoint </a:t>
            </a:r>
            <a:r>
              <a:rPr lang="en-US" sz="2800" b="1" dirty="0" err="1">
                <a:latin typeface="Maiandra GD" panose="020E0502030308020204" pitchFamily="34" charset="0"/>
              </a:rPr>
              <a:t>ini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untuk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menambahkan</a:t>
            </a:r>
            <a:r>
              <a:rPr lang="en-US" sz="2800" b="1" dirty="0">
                <a:latin typeface="Maiandra GD" panose="020E0502030308020204" pitchFamily="34" charset="0"/>
              </a:rPr>
              <a:t> data category pada entity Category. </a:t>
            </a:r>
            <a:r>
              <a:rPr lang="en-US" sz="2800" b="1" dirty="0" err="1">
                <a:latin typeface="Maiandra GD" panose="020E0502030308020204" pitchFamily="34" charset="0"/>
              </a:rPr>
              <a:t>Untuk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mengakses</a:t>
            </a:r>
            <a:r>
              <a:rPr lang="en-US" sz="2800" b="1" dirty="0">
                <a:latin typeface="Maiandra GD" panose="020E0502030308020204" pitchFamily="34" charset="0"/>
              </a:rPr>
              <a:t> endpoint </a:t>
            </a:r>
            <a:r>
              <a:rPr lang="en-US" sz="2800" b="1" dirty="0" err="1">
                <a:latin typeface="Maiandra GD" panose="020E0502030308020204" pitchFamily="34" charset="0"/>
              </a:rPr>
              <a:t>ini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perlu</a:t>
            </a:r>
            <a:r>
              <a:rPr lang="en-US" sz="2800" b="1" dirty="0">
                <a:latin typeface="Maiandra GD" panose="020E0502030308020204" pitchFamily="34" charset="0"/>
              </a:rPr>
              <a:t> authentication </a:t>
            </a:r>
            <a:r>
              <a:rPr lang="en-US" sz="2800" b="1" dirty="0" err="1">
                <a:latin typeface="Maiandra GD" panose="020E0502030308020204" pitchFamily="34" charset="0"/>
              </a:rPr>
              <a:t>atau</a:t>
            </a:r>
            <a:r>
              <a:rPr lang="en-US" sz="2800" b="1" dirty="0">
                <a:latin typeface="Maiandra GD" panose="020E0502030308020204" pitchFamily="34" charset="0"/>
              </a:rPr>
              <a:t> login.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E9CEB-FB45-299F-0F1B-74A693A40F9C}"/>
              </a:ext>
            </a:extLst>
          </p:cNvPr>
          <p:cNvSpPr txBox="1"/>
          <p:nvPr/>
        </p:nvSpPr>
        <p:spPr>
          <a:xfrm>
            <a:off x="4947184" y="1396992"/>
            <a:ext cx="31777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highlight>
                  <a:srgbClr val="FFFF00"/>
                </a:highlight>
              </a:rPr>
              <a:t>  "endpoint": "</a:t>
            </a:r>
            <a:r>
              <a:rPr lang="en-US" dirty="0" err="1">
                <a:highlight>
                  <a:srgbClr val="FFFF00"/>
                </a:highlight>
              </a:rPr>
              <a:t>createCategory</a:t>
            </a:r>
            <a:r>
              <a:rPr lang="en-US" dirty="0">
                <a:highlight>
                  <a:srgbClr val="FFFF00"/>
                </a:highlight>
              </a:rPr>
              <a:t>",</a:t>
            </a:r>
          </a:p>
          <a:p>
            <a:r>
              <a:rPr lang="en-US" dirty="0">
                <a:highlight>
                  <a:srgbClr val="FFFF00"/>
                </a:highlight>
              </a:rPr>
              <a:t>  "user": {</a:t>
            </a:r>
          </a:p>
          <a:p>
            <a:r>
              <a:rPr lang="en-US" dirty="0">
                <a:highlight>
                  <a:srgbClr val="FFFF00"/>
                </a:highlight>
              </a:rPr>
              <a:t>    "username": "admin",</a:t>
            </a:r>
          </a:p>
          <a:p>
            <a:r>
              <a:rPr lang="en-US" dirty="0">
                <a:highlight>
                  <a:srgbClr val="FFFF00"/>
                </a:highlight>
              </a:rPr>
              <a:t>    "password": "1234567"</a:t>
            </a:r>
          </a:p>
          <a:p>
            <a:r>
              <a:rPr lang="en-US" dirty="0">
                <a:highlight>
                  <a:srgbClr val="FFFF00"/>
                </a:highlight>
              </a:rPr>
              <a:t>  },</a:t>
            </a:r>
          </a:p>
          <a:p>
            <a:r>
              <a:rPr lang="en-US" dirty="0">
                <a:highlight>
                  <a:srgbClr val="FFFF00"/>
                </a:highlight>
              </a:rPr>
              <a:t>  "</a:t>
            </a:r>
            <a:r>
              <a:rPr lang="en-US" dirty="0" err="1">
                <a:highlight>
                  <a:srgbClr val="FFFF00"/>
                </a:highlight>
              </a:rPr>
              <a:t>formCategory</a:t>
            </a:r>
            <a:r>
              <a:rPr lang="en-US" dirty="0">
                <a:highlight>
                  <a:srgbClr val="FFFF00"/>
                </a:highlight>
              </a:rPr>
              <a:t>": {</a:t>
            </a:r>
          </a:p>
          <a:p>
            <a:r>
              <a:rPr lang="en-US" dirty="0">
                <a:highlight>
                  <a:srgbClr val="FFFF00"/>
                </a:highlight>
              </a:rPr>
              <a:t>    "name": "Interior"</a:t>
            </a:r>
          </a:p>
          <a:p>
            <a:r>
              <a:rPr lang="en-US" dirty="0">
                <a:highlight>
                  <a:srgbClr val="FFFF00"/>
                </a:highlight>
              </a:rPr>
              <a:t>  }</a:t>
            </a:r>
          </a:p>
          <a:p>
            <a:r>
              <a:rPr lang="en-US" dirty="0">
                <a:highlight>
                  <a:srgbClr val="FFFF00"/>
                </a:highligh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139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94023A-9B6E-1AB2-352B-EA6A2DDF5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C6275C-5F8C-C43B-F909-FBBF896C2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0109" y="557930"/>
            <a:ext cx="4785478" cy="83906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Maiandra GD" panose="020E0502030308020204" pitchFamily="34" charset="0"/>
              </a:rPr>
              <a:t>createLocation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AF3E6BB-FE51-F32C-EA84-33157FBBFFD4}"/>
              </a:ext>
            </a:extLst>
          </p:cNvPr>
          <p:cNvSpPr txBox="1">
            <a:spLocks/>
          </p:cNvSpPr>
          <p:nvPr/>
        </p:nvSpPr>
        <p:spPr>
          <a:xfrm>
            <a:off x="1531560" y="4539751"/>
            <a:ext cx="9128878" cy="1826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b="1" dirty="0">
                <a:latin typeface="Maiandra GD" panose="020E0502030308020204" pitchFamily="34" charset="0"/>
              </a:rPr>
              <a:t>Endpoint </a:t>
            </a:r>
            <a:r>
              <a:rPr lang="en-US" sz="2800" b="1" dirty="0" err="1">
                <a:latin typeface="Maiandra GD" panose="020E0502030308020204" pitchFamily="34" charset="0"/>
              </a:rPr>
              <a:t>ini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untuk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menambahkan</a:t>
            </a:r>
            <a:r>
              <a:rPr lang="en-US" sz="2800" b="1" dirty="0">
                <a:latin typeface="Maiandra GD" panose="020E0502030308020204" pitchFamily="34" charset="0"/>
              </a:rPr>
              <a:t> data Lokasi </a:t>
            </a:r>
            <a:r>
              <a:rPr lang="en-US" sz="2800" b="1" dirty="0" err="1">
                <a:latin typeface="Maiandra GD" panose="020E0502030308020204" pitchFamily="34" charset="0"/>
              </a:rPr>
              <a:t>penyimpanan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barang</a:t>
            </a:r>
            <a:r>
              <a:rPr lang="en-US" sz="2800" b="1" dirty="0">
                <a:latin typeface="Maiandra GD" panose="020E0502030308020204" pitchFamily="34" charset="0"/>
              </a:rPr>
              <a:t> pada entity Location. </a:t>
            </a:r>
            <a:r>
              <a:rPr lang="en-US" sz="2800" b="1" dirty="0" err="1">
                <a:latin typeface="Maiandra GD" panose="020E0502030308020204" pitchFamily="34" charset="0"/>
              </a:rPr>
              <a:t>Untuk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mengakses</a:t>
            </a:r>
            <a:r>
              <a:rPr lang="en-US" sz="2800" b="1" dirty="0">
                <a:latin typeface="Maiandra GD" panose="020E0502030308020204" pitchFamily="34" charset="0"/>
              </a:rPr>
              <a:t> endpoint </a:t>
            </a:r>
            <a:r>
              <a:rPr lang="en-US" sz="2800" b="1" dirty="0" err="1">
                <a:latin typeface="Maiandra GD" panose="020E0502030308020204" pitchFamily="34" charset="0"/>
              </a:rPr>
              <a:t>ini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perlu</a:t>
            </a:r>
            <a:r>
              <a:rPr lang="en-US" sz="2800" b="1" dirty="0">
                <a:latin typeface="Maiandra GD" panose="020E0502030308020204" pitchFamily="34" charset="0"/>
              </a:rPr>
              <a:t> authentication </a:t>
            </a:r>
            <a:r>
              <a:rPr lang="en-US" sz="2800" b="1" dirty="0" err="1">
                <a:latin typeface="Maiandra GD" panose="020E0502030308020204" pitchFamily="34" charset="0"/>
              </a:rPr>
              <a:t>atau</a:t>
            </a:r>
            <a:r>
              <a:rPr lang="en-US" sz="2800" b="1" dirty="0">
                <a:latin typeface="Maiandra GD" panose="020E0502030308020204" pitchFamily="34" charset="0"/>
              </a:rPr>
              <a:t> login.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D741F-DEA7-76F7-8808-5E4919098BC2}"/>
              </a:ext>
            </a:extLst>
          </p:cNvPr>
          <p:cNvSpPr txBox="1"/>
          <p:nvPr/>
        </p:nvSpPr>
        <p:spPr>
          <a:xfrm>
            <a:off x="4765700" y="1400430"/>
            <a:ext cx="338711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highlight>
                  <a:srgbClr val="FFFF00"/>
                </a:highlight>
              </a:rPr>
              <a:t>  "endpoint": "</a:t>
            </a:r>
            <a:r>
              <a:rPr lang="en-US" dirty="0" err="1">
                <a:highlight>
                  <a:srgbClr val="FFFF00"/>
                </a:highlight>
              </a:rPr>
              <a:t>createLocation</a:t>
            </a:r>
            <a:r>
              <a:rPr lang="en-US" dirty="0">
                <a:highlight>
                  <a:srgbClr val="FFFF00"/>
                </a:highlight>
              </a:rPr>
              <a:t>",</a:t>
            </a:r>
          </a:p>
          <a:p>
            <a:r>
              <a:rPr lang="en-US" dirty="0">
                <a:highlight>
                  <a:srgbClr val="FFFF00"/>
                </a:highlight>
              </a:rPr>
              <a:t>  "user": {</a:t>
            </a:r>
          </a:p>
          <a:p>
            <a:r>
              <a:rPr lang="en-US" dirty="0">
                <a:highlight>
                  <a:srgbClr val="FFFF00"/>
                </a:highlight>
              </a:rPr>
              <a:t>    "username": "admin",</a:t>
            </a:r>
          </a:p>
          <a:p>
            <a:r>
              <a:rPr lang="en-US" dirty="0">
                <a:highlight>
                  <a:srgbClr val="FFFF00"/>
                </a:highlight>
              </a:rPr>
              <a:t>    "password": "1234567"</a:t>
            </a:r>
          </a:p>
          <a:p>
            <a:r>
              <a:rPr lang="en-US" dirty="0">
                <a:highlight>
                  <a:srgbClr val="FFFF00"/>
                </a:highlight>
              </a:rPr>
              <a:t>  },</a:t>
            </a:r>
          </a:p>
          <a:p>
            <a:r>
              <a:rPr lang="en-US" dirty="0">
                <a:highlight>
                  <a:srgbClr val="FFFF00"/>
                </a:highlight>
              </a:rPr>
              <a:t>  "</a:t>
            </a:r>
            <a:r>
              <a:rPr lang="en-US" dirty="0" err="1">
                <a:highlight>
                  <a:srgbClr val="FFFF00"/>
                </a:highlight>
              </a:rPr>
              <a:t>formLocation</a:t>
            </a:r>
            <a:r>
              <a:rPr lang="en-US" dirty="0">
                <a:highlight>
                  <a:srgbClr val="FFFF00"/>
                </a:highlight>
              </a:rPr>
              <a:t>": {</a:t>
            </a:r>
          </a:p>
          <a:p>
            <a:r>
              <a:rPr lang="en-US" dirty="0">
                <a:highlight>
                  <a:srgbClr val="FFFF00"/>
                </a:highlight>
              </a:rPr>
              <a:t>    "warehouse": "Warehouse C",</a:t>
            </a:r>
          </a:p>
          <a:p>
            <a:r>
              <a:rPr lang="en-US" dirty="0">
                <a:highlight>
                  <a:srgbClr val="FFFF00"/>
                </a:highlight>
              </a:rPr>
              <a:t>    "rack": "Rak 2"</a:t>
            </a:r>
          </a:p>
          <a:p>
            <a:r>
              <a:rPr lang="en-US" dirty="0">
                <a:highlight>
                  <a:srgbClr val="FFFF00"/>
                </a:highlight>
              </a:rPr>
              <a:t>  }</a:t>
            </a:r>
          </a:p>
          <a:p>
            <a:r>
              <a:rPr lang="en-US" dirty="0">
                <a:highlight>
                  <a:srgbClr val="FFFF00"/>
                </a:highligh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966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8181A7-9BB6-0F9F-D555-C4560C729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553FD9-FA8D-8C1A-1DDF-A9F5B5375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0109" y="557930"/>
            <a:ext cx="4785478" cy="83906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Maiandra GD" panose="020E0502030308020204" pitchFamily="34" charset="0"/>
              </a:rPr>
              <a:t>allLog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361CB57-6CB8-6AF1-E25C-CE8FFE9B79D8}"/>
              </a:ext>
            </a:extLst>
          </p:cNvPr>
          <p:cNvSpPr txBox="1">
            <a:spLocks/>
          </p:cNvSpPr>
          <p:nvPr/>
        </p:nvSpPr>
        <p:spPr>
          <a:xfrm>
            <a:off x="1628409" y="4086041"/>
            <a:ext cx="9128878" cy="1826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b="1" dirty="0">
                <a:latin typeface="Maiandra GD" panose="020E0502030308020204" pitchFamily="34" charset="0"/>
              </a:rPr>
              <a:t>Endpoint </a:t>
            </a:r>
            <a:r>
              <a:rPr lang="en-US" sz="2800" b="1" dirty="0" err="1">
                <a:latin typeface="Maiandra GD" panose="020E0502030308020204" pitchFamily="34" charset="0"/>
              </a:rPr>
              <a:t>ini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untuk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menampilkan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semua</a:t>
            </a:r>
            <a:r>
              <a:rPr lang="en-US" sz="2800" b="1" dirty="0">
                <a:latin typeface="Maiandra GD" panose="020E0502030308020204" pitchFamily="34" charset="0"/>
              </a:rPr>
              <a:t> data </a:t>
            </a:r>
            <a:r>
              <a:rPr lang="en-US" sz="2800" b="1" dirty="0" err="1">
                <a:latin typeface="Maiandra GD" panose="020E0502030308020204" pitchFamily="34" charset="0"/>
              </a:rPr>
              <a:t>transaksi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barang</a:t>
            </a:r>
            <a:r>
              <a:rPr lang="en-US" sz="2800" b="1" dirty="0">
                <a:latin typeface="Maiandra GD" panose="020E0502030308020204" pitchFamily="34" charset="0"/>
              </a:rPr>
              <a:t> “in” </a:t>
            </a:r>
            <a:r>
              <a:rPr lang="en-US" sz="2800" b="1" dirty="0" err="1">
                <a:latin typeface="Maiandra GD" panose="020E0502030308020204" pitchFamily="34" charset="0"/>
              </a:rPr>
              <a:t>atau</a:t>
            </a:r>
            <a:r>
              <a:rPr lang="en-US" sz="2800" b="1" dirty="0">
                <a:latin typeface="Maiandra GD" panose="020E0502030308020204" pitchFamily="34" charset="0"/>
              </a:rPr>
              <a:t> “out” </a:t>
            </a:r>
            <a:r>
              <a:rPr lang="en-US" sz="2800" b="1" dirty="0" err="1">
                <a:latin typeface="Maiandra GD" panose="020E0502030308020204" pitchFamily="34" charset="0"/>
              </a:rPr>
              <a:t>berdasarkan</a:t>
            </a:r>
            <a:r>
              <a:rPr lang="en-US" sz="2800" b="1" dirty="0">
                <a:latin typeface="Maiandra GD" panose="020E0502030308020204" pitchFamily="34" charset="0"/>
              </a:rPr>
              <a:t> data </a:t>
            </a:r>
            <a:r>
              <a:rPr lang="en-US" sz="2800" b="1" dirty="0" err="1">
                <a:latin typeface="Maiandra GD" panose="020E0502030308020204" pitchFamily="34" charset="0"/>
              </a:rPr>
              <a:t>dari</a:t>
            </a:r>
            <a:r>
              <a:rPr lang="en-US" sz="2800" b="1" dirty="0">
                <a:latin typeface="Maiandra GD" panose="020E0502030308020204" pitchFamily="34" charset="0"/>
              </a:rPr>
              <a:t> entity Log. </a:t>
            </a:r>
            <a:r>
              <a:rPr lang="en-US" sz="2800" b="1" dirty="0" err="1">
                <a:latin typeface="Maiandra GD" panose="020E0502030308020204" pitchFamily="34" charset="0"/>
              </a:rPr>
              <a:t>Untuk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mengakses</a:t>
            </a:r>
            <a:r>
              <a:rPr lang="en-US" sz="2800" b="1" dirty="0">
                <a:latin typeface="Maiandra GD" panose="020E0502030308020204" pitchFamily="34" charset="0"/>
              </a:rPr>
              <a:t> endpoint </a:t>
            </a:r>
            <a:r>
              <a:rPr lang="en-US" sz="2800" b="1" dirty="0" err="1">
                <a:latin typeface="Maiandra GD" panose="020E0502030308020204" pitchFamily="34" charset="0"/>
              </a:rPr>
              <a:t>ini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perlu</a:t>
            </a:r>
            <a:r>
              <a:rPr lang="en-US" sz="2800" b="1" dirty="0">
                <a:latin typeface="Maiandra GD" panose="020E0502030308020204" pitchFamily="34" charset="0"/>
              </a:rPr>
              <a:t> authentication </a:t>
            </a:r>
            <a:r>
              <a:rPr lang="en-US" sz="2800" b="1" dirty="0" err="1">
                <a:latin typeface="Maiandra GD" panose="020E0502030308020204" pitchFamily="34" charset="0"/>
              </a:rPr>
              <a:t>atau</a:t>
            </a:r>
            <a:r>
              <a:rPr lang="en-US" sz="2800" b="1" dirty="0">
                <a:latin typeface="Maiandra GD" panose="020E0502030308020204" pitchFamily="34" charset="0"/>
              </a:rPr>
              <a:t> login.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3A237-AC5E-8E5B-C88D-A2F9A9A21C2B}"/>
              </a:ext>
            </a:extLst>
          </p:cNvPr>
          <p:cNvSpPr txBox="1"/>
          <p:nvPr/>
        </p:nvSpPr>
        <p:spPr>
          <a:xfrm>
            <a:off x="4947184" y="1396992"/>
            <a:ext cx="31777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highlight>
                  <a:srgbClr val="FFFF00"/>
                </a:highlight>
              </a:rPr>
              <a:t>  "endpoint": "</a:t>
            </a:r>
            <a:r>
              <a:rPr lang="en-US" dirty="0" err="1">
                <a:highlight>
                  <a:srgbClr val="FFFF00"/>
                </a:highlight>
              </a:rPr>
              <a:t>allLog</a:t>
            </a:r>
            <a:r>
              <a:rPr lang="en-US" dirty="0">
                <a:highlight>
                  <a:srgbClr val="FFFF00"/>
                </a:highlight>
              </a:rPr>
              <a:t>",</a:t>
            </a:r>
          </a:p>
          <a:p>
            <a:r>
              <a:rPr lang="en-US" dirty="0">
                <a:highlight>
                  <a:srgbClr val="FFFF00"/>
                </a:highlight>
              </a:rPr>
              <a:t>  "page": 1,</a:t>
            </a:r>
          </a:p>
          <a:p>
            <a:r>
              <a:rPr lang="en-US" dirty="0">
                <a:highlight>
                  <a:srgbClr val="FFFF00"/>
                </a:highlight>
              </a:rPr>
              <a:t>  "user": {</a:t>
            </a:r>
          </a:p>
          <a:p>
            <a:r>
              <a:rPr lang="en-US" dirty="0">
                <a:highlight>
                  <a:srgbClr val="FFFF00"/>
                </a:highlight>
              </a:rPr>
              <a:t>    "username": "admin",</a:t>
            </a:r>
          </a:p>
          <a:p>
            <a:r>
              <a:rPr lang="en-US" dirty="0">
                <a:highlight>
                  <a:srgbClr val="FFFF00"/>
                </a:highlight>
              </a:rPr>
              <a:t>    "password": "1234567"</a:t>
            </a:r>
          </a:p>
          <a:p>
            <a:r>
              <a:rPr lang="en-US" dirty="0">
                <a:highlight>
                  <a:srgbClr val="FFFF00"/>
                </a:highlight>
              </a:rPr>
              <a:t>  }</a:t>
            </a:r>
          </a:p>
          <a:p>
            <a:r>
              <a:rPr lang="en-US" dirty="0">
                <a:highlight>
                  <a:srgbClr val="FFFF00"/>
                </a:highligh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723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1174</TotalTime>
  <Words>700</Words>
  <Application>Microsoft Office PowerPoint</Application>
  <PresentationFormat>Widescreen</PresentationFormat>
  <Paragraphs>123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Maiandra GD</vt:lpstr>
      <vt:lpstr>Office Theme</vt:lpstr>
      <vt:lpstr>Inventory created using Golang</vt:lpstr>
      <vt:lpstr>User/Login</vt:lpstr>
      <vt:lpstr>allGoods</vt:lpstr>
      <vt:lpstr>addGoods</vt:lpstr>
      <vt:lpstr>updateGoods</vt:lpstr>
      <vt:lpstr>createCategory</vt:lpstr>
      <vt:lpstr>createLocation</vt:lpstr>
      <vt:lpstr>allLog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Fernando Sianipar</cp:lastModifiedBy>
  <cp:revision>11</cp:revision>
  <dcterms:created xsi:type="dcterms:W3CDTF">2023-07-11T08:54:40Z</dcterms:created>
  <dcterms:modified xsi:type="dcterms:W3CDTF">2024-11-02T18:55:59Z</dcterms:modified>
</cp:coreProperties>
</file>