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50" r:id="rId3"/>
    <p:sldId id="358" r:id="rId4"/>
    <p:sldId id="352" r:id="rId5"/>
    <p:sldId id="351" r:id="rId6"/>
    <p:sldId id="359" r:id="rId7"/>
    <p:sldId id="3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F7D1-026F-4E5B-BA7B-C745238A8431}" v="8" dt="2024-09-27T02:24:4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EFDD-D885-424C-B558-2A47FA9BB728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57FC-6C2C-4920-87AD-954DCBBB1C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4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05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6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DC17A-2CB4-297A-8615-9638EE267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DAEFD-7A8A-9432-B00A-BBB0E13FE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CCC81-2E91-A6E3-AFA4-9F04FE635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4A776-C541-7EA6-19D2-C91C61CD4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93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97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46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4FFE-491D-F8D3-7425-25097CF7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BFD76-2163-15E0-4404-CDC72B9B9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BC20EC-C795-6D9E-14EF-32EFB284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D0119-FF7D-D41F-A687-F61382463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3629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EFDB1-7E33-94F0-4792-197D77E75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1F8801-E1DF-9CBE-486D-B086D4BD3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145EA-F9D3-7415-44D9-7D553E18B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AA83F-850D-6BD9-F681-A7ECFD630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225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68A-868F-4135-832C-15E10615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B62-3537-431B-83CE-5BB33ED5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22A1-E478-4FAA-9006-CC3AF20B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E49-5417-4621-A19C-D117CCD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5879-BC89-44B4-9409-4FB2C358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2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E75-3E21-41A1-AC20-B5C24D22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EC59-60E7-471C-AF06-F6223C0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FE2F-2B28-4092-A0A3-68196D3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3851-0F89-4697-A753-42EC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FD2-4A5D-4C4F-ABB2-7519447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8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AECF6-42B4-47AA-AD99-CEE7DC53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2020-64C5-40D4-8113-F5A6875F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22B8-F951-4FFB-ADCE-D6C91AC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3A5-D833-47DB-8E8D-5BE5FF6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AB78-D812-4052-97D9-D95C191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0D0-0AE2-4475-9D60-F50753F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63E-6780-4D34-B552-49EE368A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8C4-0C08-4886-A8A8-88B01CD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7CD8-E537-49FB-8800-BC4BE57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06B7-B93A-4843-B8B7-B087E2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086-6D86-4C1F-AF34-AF4A9C1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4F-49CF-4458-9185-A004EE73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FD87-B1B2-46FD-988C-A5D263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624-A0A2-4F6C-899C-D9A6641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48F8-67E5-4E78-B85A-328DE20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5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FA0-9ED3-488E-A3C1-A2B09E3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29B8-2F10-4CAC-BCB9-835616D5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87C5-EB9E-45D9-BABE-2C0607F8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49A1-460E-48B3-88F1-7BD6925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2E68-0450-41CF-889B-58EEAF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BAE-5D0F-4B90-938C-7698963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3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4-CE85-4D04-AFE4-010E941F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04FE-2E42-4058-8FDD-2A786AF8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B64D-8341-4C51-9554-5A5B3467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4191-39F9-4727-BCCD-FCA13154E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22DB-5051-4C83-B678-2C5B0844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880A-0A52-4B51-8322-092AB32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8B0D5-BCEB-4EBA-9BCC-DDE24F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E7F6-9A72-4D11-824F-9E2CF68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A5B-2BBF-4010-92A3-784B3AD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1D50-41B0-4581-9C45-D968FA0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A8D5-F888-4557-B3C9-0C04323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50C8A-E7DD-4E3C-B268-128B77B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32C3-39DF-4430-8245-6865023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91BE8-CCA7-4510-B617-FF1D311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40EF-93EE-4FF5-9F73-D6F5B39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9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D36-35A8-46D6-B40B-2A9FE4B4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1C07-4EB1-40CE-BBE1-AAB4D68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24FF-7665-476B-A5DB-BC8C39D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0216-1203-4B40-95F8-0B934A9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1DFC-D8F4-4C5A-9232-2C6F23D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D493-D3F8-4205-9B0B-5CB321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05E5-6038-4DB1-86C2-B8692A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A60-B3B1-4758-9807-0B5ACE9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8801-3490-4F7B-9254-FBEEC722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6E4-7633-427B-8FE7-FE2F10B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5800-FF12-4EAB-A9EF-CF9A5CFD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8BD7-2D0D-4CA2-8B37-FA5F49E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E446-E1FA-4BE6-B52A-46381A0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928-96B1-43D8-90D3-246F71D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17C7-734D-4B96-84AA-CB258D52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31D1-78AA-42B7-8157-580A09FE3CFC}" type="datetimeFigureOut">
              <a:rPr lang="en-ID" smtClean="0"/>
              <a:t>04/11/2024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B0F6-1B02-46DD-B0E4-AF111497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A3-88FD-4821-98BD-5618039A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4736"/>
          </a:xfrm>
        </p:spPr>
        <p:txBody>
          <a:bodyPr/>
          <a:lstStyle/>
          <a:p>
            <a:r>
              <a:rPr lang="en-US" b="1" dirty="0" err="1">
                <a:latin typeface="Maiandra GD" panose="020E0502030308020204" pitchFamily="34" charset="0"/>
              </a:rPr>
              <a:t>Restoran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sz="2400" b="1" dirty="0">
                <a:latin typeface="Maiandra GD" panose="020E0502030308020204" pitchFamily="34" charset="0"/>
              </a:rPr>
              <a:t>created using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b="1" dirty="0">
                <a:latin typeface="Maiandra GD" panose="020E0502030308020204" pitchFamily="34" charset="0"/>
              </a:rPr>
              <a:t>Golang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783" y="1133291"/>
            <a:ext cx="4406433" cy="8420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User/Login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EF7A1-3672-9481-47F2-C215F0998F58}"/>
              </a:ext>
            </a:extLst>
          </p:cNvPr>
          <p:cNvSpPr txBox="1"/>
          <p:nvPr/>
        </p:nvSpPr>
        <p:spPr>
          <a:xfrm>
            <a:off x="835874" y="2961457"/>
            <a:ext cx="261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"admin2",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5CE0D-1E61-815D-6773-D664665A7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442" y="2291515"/>
            <a:ext cx="6763098" cy="3054507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76B380C-CB82-A2F2-F450-4C179084E52A}"/>
              </a:ext>
            </a:extLst>
          </p:cNvPr>
          <p:cNvSpPr txBox="1">
            <a:spLocks/>
          </p:cNvSpPr>
          <p:nvPr/>
        </p:nvSpPr>
        <p:spPr>
          <a:xfrm>
            <a:off x="2677073" y="5536511"/>
            <a:ext cx="6313363" cy="8420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>
                <a:latin typeface="Maiandra GD" panose="020E0502030308020204" pitchFamily="34" charset="0"/>
              </a:rPr>
              <a:t>User </a:t>
            </a:r>
            <a:r>
              <a:rPr lang="en-US" b="1" dirty="0" err="1">
                <a:latin typeface="Maiandra GD" panose="020E0502030308020204" pitchFamily="34" charset="0"/>
              </a:rPr>
              <a:t>untuk</a:t>
            </a:r>
            <a:r>
              <a:rPr lang="en-US" b="1" dirty="0">
                <a:latin typeface="Maiandra GD" panose="020E0502030308020204" pitchFamily="34" charset="0"/>
              </a:rPr>
              <a:t> login </a:t>
            </a:r>
            <a:r>
              <a:rPr lang="en-US" b="1" dirty="0" err="1">
                <a:latin typeface="Maiandra GD" panose="020E0502030308020204" pitchFamily="34" charset="0"/>
              </a:rPr>
              <a:t>dapat</a:t>
            </a:r>
            <a:r>
              <a:rPr lang="en-US" b="1" dirty="0">
                <a:latin typeface="Maiandra GD" panose="020E0502030308020204" pitchFamily="34" charset="0"/>
              </a:rPr>
              <a:t> </a:t>
            </a:r>
            <a:r>
              <a:rPr lang="en-US" b="1" dirty="0" err="1">
                <a:latin typeface="Maiandra GD" panose="020E0502030308020204" pitchFamily="34" charset="0"/>
              </a:rPr>
              <a:t>dilihat</a:t>
            </a:r>
            <a:r>
              <a:rPr lang="en-US" b="1" dirty="0">
                <a:latin typeface="Maiandra GD" panose="020E0502030308020204" pitchFamily="34" charset="0"/>
              </a:rPr>
              <a:t> di file </a:t>
            </a:r>
            <a:r>
              <a:rPr lang="en-US" b="1" dirty="0" err="1">
                <a:latin typeface="Maiandra GD" panose="020E0502030308020204" pitchFamily="34" charset="0"/>
              </a:rPr>
              <a:t>DML.sql</a:t>
            </a:r>
            <a:r>
              <a:rPr lang="en-US" b="1" dirty="0">
                <a:latin typeface="Maiandra GD" panose="020E0502030308020204" pitchFamily="34" charset="0"/>
              </a:rPr>
              <a:t> yang </a:t>
            </a:r>
            <a:r>
              <a:rPr lang="en-US" b="1" dirty="0" err="1">
                <a:latin typeface="Maiandra GD" panose="020E0502030308020204" pitchFamily="34" charset="0"/>
              </a:rPr>
              <a:t>berada</a:t>
            </a:r>
            <a:r>
              <a:rPr lang="en-US" b="1" dirty="0">
                <a:latin typeface="Maiandra GD" panose="020E0502030308020204" pitchFamily="34" charset="0"/>
              </a:rPr>
              <a:t> di folder database</a:t>
            </a:r>
          </a:p>
        </p:txBody>
      </p:sp>
    </p:spTree>
    <p:extLst>
      <p:ext uri="{BB962C8B-B14F-4D97-AF65-F5344CB8AC3E}">
        <p14:creationId xmlns:p14="http://schemas.microsoft.com/office/powerpoint/2010/main" val="6195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6CA9B-56BC-CFD2-EEB5-9D229C2A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AC6E0A-DF43-EB2A-E864-FCF583B34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6678" y="512057"/>
            <a:ext cx="3233767" cy="84209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addOrder</a:t>
            </a:r>
            <a:endParaRPr lang="en-US" b="1" dirty="0">
              <a:latin typeface="Maiandra GD" panose="020E0502030308020204" pitchFamily="34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23D46F0-C69B-65F2-6D41-21E98597EE3A}"/>
              </a:ext>
            </a:extLst>
          </p:cNvPr>
          <p:cNvSpPr txBox="1">
            <a:spLocks/>
          </p:cNvSpPr>
          <p:nvPr/>
        </p:nvSpPr>
        <p:spPr>
          <a:xfrm>
            <a:off x="4352837" y="1667773"/>
            <a:ext cx="3729790" cy="47548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000" dirty="0">
                <a:latin typeface="Maiandra GD" panose="020E0502030308020204" pitchFamily="34" charset="0"/>
              </a:rPr>
              <a:t>Endpoint </a:t>
            </a:r>
            <a:r>
              <a:rPr lang="en-US" sz="2000" dirty="0" err="1">
                <a:latin typeface="Maiandra GD" panose="020E0502030308020204" pitchFamily="34" charset="0"/>
              </a:rPr>
              <a:t>ini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untuk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menambahkan</a:t>
            </a:r>
            <a:r>
              <a:rPr lang="en-US" sz="2000" dirty="0">
                <a:latin typeface="Maiandra GD" panose="020E0502030308020204" pitchFamily="34" charset="0"/>
              </a:rPr>
              <a:t> order/</a:t>
            </a:r>
            <a:r>
              <a:rPr lang="en-US" sz="2000" dirty="0" err="1">
                <a:latin typeface="Maiandra GD" panose="020E0502030308020204" pitchFamily="34" charset="0"/>
              </a:rPr>
              <a:t>pesanan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dari</a:t>
            </a:r>
            <a:r>
              <a:rPr lang="en-US" sz="2000" dirty="0">
                <a:latin typeface="Maiandra GD" panose="020E0502030308020204" pitchFamily="34" charset="0"/>
              </a:rPr>
              <a:t> customer. Role yang </a:t>
            </a:r>
            <a:r>
              <a:rPr lang="en-US" sz="2000" dirty="0" err="1">
                <a:latin typeface="Maiandra GD" panose="020E0502030308020204" pitchFamily="34" charset="0"/>
              </a:rPr>
              <a:t>diperbolehkan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untuk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akses</a:t>
            </a:r>
            <a:r>
              <a:rPr lang="en-US" sz="2000" dirty="0">
                <a:latin typeface="Maiandra GD" panose="020E0502030308020204" pitchFamily="34" charset="0"/>
              </a:rPr>
              <a:t> endpoint </a:t>
            </a:r>
            <a:r>
              <a:rPr lang="en-US" sz="2000" dirty="0" err="1">
                <a:latin typeface="Maiandra GD" panose="020E0502030308020204" pitchFamily="34" charset="0"/>
              </a:rPr>
              <a:t>ini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hanya</a:t>
            </a:r>
            <a:r>
              <a:rPr lang="en-US" sz="2000" dirty="0">
                <a:latin typeface="Maiandra GD" panose="020E0502030308020204" pitchFamily="34" charset="0"/>
              </a:rPr>
              <a:t> customer dan admin. Jika login </a:t>
            </a:r>
            <a:r>
              <a:rPr lang="en-US" sz="2000" dirty="0" err="1">
                <a:latin typeface="Maiandra GD" panose="020E0502030308020204" pitchFamily="34" charset="0"/>
              </a:rPr>
              <a:t>sebagai</a:t>
            </a:r>
            <a:r>
              <a:rPr lang="en-US" sz="2000" dirty="0">
                <a:latin typeface="Maiandra GD" panose="020E0502030308020204" pitchFamily="34" charset="0"/>
              </a:rPr>
              <a:t> customer, </a:t>
            </a:r>
            <a:r>
              <a:rPr lang="en-US" sz="2000" dirty="0" err="1">
                <a:latin typeface="Maiandra GD" panose="020E0502030308020204" pitchFamily="34" charset="0"/>
              </a:rPr>
              <a:t>apabila</a:t>
            </a:r>
            <a:r>
              <a:rPr lang="en-US" sz="2000" dirty="0">
                <a:latin typeface="Maiandra GD" panose="020E0502030308020204" pitchFamily="34" charset="0"/>
              </a:rPr>
              <a:t> form </a:t>
            </a:r>
            <a:r>
              <a:rPr lang="en-US" sz="2000" dirty="0" err="1">
                <a:latin typeface="Maiandra GD" panose="020E0502030308020204" pitchFamily="34" charset="0"/>
              </a:rPr>
              <a:t>tidak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memiliki</a:t>
            </a:r>
            <a:r>
              <a:rPr lang="en-US" sz="2000" dirty="0">
                <a:latin typeface="Maiandra GD" panose="020E0502030308020204" pitchFamily="34" charset="0"/>
              </a:rPr>
              <a:t> field </a:t>
            </a:r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</a:rPr>
              <a:t>“</a:t>
            </a:r>
            <a:r>
              <a:rPr lang="en-US" sz="20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customerId</a:t>
            </a:r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</a:rPr>
              <a:t>”</a:t>
            </a:r>
            <a:r>
              <a:rPr lang="en-US" sz="2000" dirty="0">
                <a:latin typeface="Maiandra GD" panose="020E0502030308020204" pitchFamily="34" charset="0"/>
              </a:rPr>
              <a:t>, </a:t>
            </a:r>
            <a:r>
              <a:rPr lang="en-US" sz="2000" dirty="0" err="1">
                <a:latin typeface="Maiandra GD" panose="020E0502030308020204" pitchFamily="34" charset="0"/>
              </a:rPr>
              <a:t>maka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sistem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akan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membaca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secara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otomatis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dari</a:t>
            </a:r>
            <a:r>
              <a:rPr lang="en-US" sz="2000" dirty="0">
                <a:latin typeface="Maiandra GD" panose="020E0502030308020204" pitchFamily="34" charset="0"/>
              </a:rPr>
              <a:t> id login customer. </a:t>
            </a:r>
            <a:r>
              <a:rPr lang="en-US" sz="2000" dirty="0" err="1">
                <a:latin typeface="Maiandra GD" panose="020E0502030308020204" pitchFamily="34" charset="0"/>
              </a:rPr>
              <a:t>Namun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jika</a:t>
            </a:r>
            <a:r>
              <a:rPr lang="en-US" sz="2000" dirty="0">
                <a:latin typeface="Maiandra GD" panose="020E0502030308020204" pitchFamily="34" charset="0"/>
              </a:rPr>
              <a:t> login </a:t>
            </a:r>
            <a:r>
              <a:rPr lang="en-US" sz="2000" dirty="0" err="1">
                <a:latin typeface="Maiandra GD" panose="020E0502030308020204" pitchFamily="34" charset="0"/>
              </a:rPr>
              <a:t>sebagai</a:t>
            </a:r>
            <a:r>
              <a:rPr lang="en-US" sz="2000" dirty="0">
                <a:latin typeface="Maiandra GD" panose="020E0502030308020204" pitchFamily="34" charset="0"/>
              </a:rPr>
              <a:t> admin, </a:t>
            </a:r>
            <a:r>
              <a:rPr lang="en-US" sz="2000" dirty="0" err="1">
                <a:latin typeface="Maiandra GD" panose="020E0502030308020204" pitchFamily="34" charset="0"/>
              </a:rPr>
              <a:t>maka</a:t>
            </a:r>
            <a:r>
              <a:rPr lang="en-US" sz="2000" dirty="0">
                <a:latin typeface="Maiandra GD" panose="020E0502030308020204" pitchFamily="34" charset="0"/>
              </a:rPr>
              <a:t> </a:t>
            </a:r>
            <a:r>
              <a:rPr lang="en-US" sz="2000" dirty="0" err="1">
                <a:latin typeface="Maiandra GD" panose="020E0502030308020204" pitchFamily="34" charset="0"/>
              </a:rPr>
              <a:t>perlu</a:t>
            </a:r>
            <a:r>
              <a:rPr lang="en-US" sz="2000" dirty="0">
                <a:latin typeface="Maiandra GD" panose="020E0502030308020204" pitchFamily="34" charset="0"/>
              </a:rPr>
              <a:t> field </a:t>
            </a:r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</a:rPr>
              <a:t>“</a:t>
            </a:r>
            <a:r>
              <a:rPr lang="en-US" sz="20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customerId</a:t>
            </a:r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</a:rPr>
              <a:t>” </a:t>
            </a:r>
            <a:r>
              <a:rPr lang="en-US" sz="2000" dirty="0">
                <a:latin typeface="Maiandra GD" panose="020E0502030308020204" pitchFamily="34" charset="0"/>
              </a:rPr>
              <a:t>di form body.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30D03-4B14-CE8A-076E-F68FEA593A91}"/>
              </a:ext>
            </a:extLst>
          </p:cNvPr>
          <p:cNvSpPr txBox="1"/>
          <p:nvPr/>
        </p:nvSpPr>
        <p:spPr>
          <a:xfrm>
            <a:off x="875609" y="790330"/>
            <a:ext cx="32337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"endpoint":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addOrder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"user":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"username": “customer2",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"password": "123456"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formOrder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"discount": "",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"rating": 0,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orderItem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[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itemId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1,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"qty": 2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},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itemId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3,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"qty": 2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]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8DB60-C663-DA66-2B22-5B0F0A6BF3A5}"/>
              </a:ext>
            </a:extLst>
          </p:cNvPr>
          <p:cNvSpPr txBox="1"/>
          <p:nvPr/>
        </p:nvSpPr>
        <p:spPr>
          <a:xfrm>
            <a:off x="8803899" y="580926"/>
            <a:ext cx="323376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"endpoint":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addOrder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"user":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"username": “admin2",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"password": "123456"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formOrder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customerId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1,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"discount": "",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"rating": 0,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orderItem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[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itemId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1,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"qty": 2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},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itemId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3,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"qty": 2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]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68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725" y="370785"/>
            <a:ext cx="4408550" cy="89080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getOrder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2471264" y="506867"/>
            <a:ext cx="7249471" cy="1222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latin typeface="Maiandra GD" panose="020E0502030308020204" pitchFamily="34" charset="0"/>
              </a:rPr>
              <a:t>Endpoint </a:t>
            </a:r>
            <a:r>
              <a:rPr lang="en-US" sz="2800" dirty="0" err="1">
                <a:latin typeface="Maiandra GD" panose="020E0502030308020204" pitchFamily="34" charset="0"/>
              </a:rPr>
              <a:t>ini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menampilkan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semua</a:t>
            </a:r>
            <a:r>
              <a:rPr lang="en-US" sz="2800" dirty="0">
                <a:latin typeface="Maiandra GD" panose="020E0502030308020204" pitchFamily="34" charset="0"/>
              </a:rPr>
              <a:t> data order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901C5-7AB5-C662-23B3-D76D337BE479}"/>
              </a:ext>
            </a:extLst>
          </p:cNvPr>
          <p:cNvSpPr txBox="1"/>
          <p:nvPr/>
        </p:nvSpPr>
        <p:spPr>
          <a:xfrm>
            <a:off x="481049" y="3722166"/>
            <a:ext cx="26960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</a:t>
            </a:r>
            <a:r>
              <a:rPr lang="en-US" dirty="0" err="1">
                <a:highlight>
                  <a:srgbClr val="FFFF00"/>
                </a:highlight>
              </a:rPr>
              <a:t>getOrder</a:t>
            </a:r>
            <a:r>
              <a:rPr lang="en-US" dirty="0">
                <a:highlight>
                  <a:srgbClr val="FFFF00"/>
                </a:highlight>
              </a:rPr>
              <a:t>",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"admin2",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8F328-1787-4748-9D84-3E15B14F273E}"/>
              </a:ext>
            </a:extLst>
          </p:cNvPr>
          <p:cNvSpPr txBox="1"/>
          <p:nvPr/>
        </p:nvSpPr>
        <p:spPr>
          <a:xfrm>
            <a:off x="3249551" y="3722165"/>
            <a:ext cx="26960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</a:t>
            </a:r>
            <a:r>
              <a:rPr lang="en-US" dirty="0" err="1">
                <a:highlight>
                  <a:srgbClr val="FFFF00"/>
                </a:highlight>
              </a:rPr>
              <a:t>getOrder</a:t>
            </a:r>
            <a:r>
              <a:rPr lang="en-US" dirty="0">
                <a:highlight>
                  <a:srgbClr val="FFFF00"/>
                </a:highlight>
              </a:rPr>
              <a:t>",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“chef2",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0C11F-93CE-70FE-1C44-AA49EFEE18FA}"/>
              </a:ext>
            </a:extLst>
          </p:cNvPr>
          <p:cNvSpPr txBox="1"/>
          <p:nvPr/>
        </p:nvSpPr>
        <p:spPr>
          <a:xfrm>
            <a:off x="7771527" y="3722164"/>
            <a:ext cx="30546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</a:t>
            </a:r>
            <a:r>
              <a:rPr lang="en-US" dirty="0" err="1">
                <a:highlight>
                  <a:srgbClr val="FFFF00"/>
                </a:highlight>
              </a:rPr>
              <a:t>getOrder</a:t>
            </a:r>
            <a:r>
              <a:rPr lang="en-US" dirty="0">
                <a:highlight>
                  <a:srgbClr val="FFFF00"/>
                </a:highlight>
              </a:rPr>
              <a:t>",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“customer2",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EBA5010-77B8-DF68-D127-E8E60259DD5D}"/>
              </a:ext>
            </a:extLst>
          </p:cNvPr>
          <p:cNvSpPr txBox="1">
            <a:spLocks/>
          </p:cNvSpPr>
          <p:nvPr/>
        </p:nvSpPr>
        <p:spPr>
          <a:xfrm>
            <a:off x="686443" y="2354457"/>
            <a:ext cx="4946171" cy="899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200" dirty="0" err="1">
                <a:latin typeface="Maiandra GD" panose="020E0502030308020204" pitchFamily="34" charset="0"/>
              </a:rPr>
              <a:t>Apabila</a:t>
            </a:r>
            <a:r>
              <a:rPr lang="en-US" sz="2200" dirty="0">
                <a:latin typeface="Maiandra GD" panose="020E0502030308020204" pitchFamily="34" charset="0"/>
              </a:rPr>
              <a:t> </a:t>
            </a:r>
            <a:r>
              <a:rPr lang="en-US" sz="2200" dirty="0" err="1">
                <a:latin typeface="Maiandra GD" panose="020E0502030308020204" pitchFamily="34" charset="0"/>
              </a:rPr>
              <a:t>mengakses</a:t>
            </a:r>
            <a:r>
              <a:rPr lang="en-US" sz="2200" dirty="0">
                <a:latin typeface="Maiandra GD" panose="020E0502030308020204" pitchFamily="34" charset="0"/>
              </a:rPr>
              <a:t> </a:t>
            </a:r>
            <a:r>
              <a:rPr lang="en-US" sz="2200" dirty="0" err="1">
                <a:latin typeface="Maiandra GD" panose="020E0502030308020204" pitchFamily="34" charset="0"/>
              </a:rPr>
              <a:t>sebagai</a:t>
            </a:r>
            <a:r>
              <a:rPr lang="en-US" sz="2200" dirty="0">
                <a:latin typeface="Maiandra GD" panose="020E0502030308020204" pitchFamily="34" charset="0"/>
              </a:rPr>
              <a:t> admin </a:t>
            </a:r>
            <a:r>
              <a:rPr lang="en-US" sz="2200" dirty="0" err="1">
                <a:latin typeface="Maiandra GD" panose="020E0502030308020204" pitchFamily="34" charset="0"/>
              </a:rPr>
              <a:t>atau</a:t>
            </a:r>
            <a:r>
              <a:rPr lang="en-US" sz="2200" dirty="0">
                <a:latin typeface="Maiandra GD" panose="020E0502030308020204" pitchFamily="34" charset="0"/>
              </a:rPr>
              <a:t> chef, </a:t>
            </a:r>
            <a:r>
              <a:rPr lang="en-US" sz="2200" dirty="0" err="1">
                <a:latin typeface="Maiandra GD" panose="020E0502030308020204" pitchFamily="34" charset="0"/>
              </a:rPr>
              <a:t>maka</a:t>
            </a:r>
            <a:r>
              <a:rPr lang="en-US" sz="2200" dirty="0">
                <a:latin typeface="Maiandra GD" panose="020E0502030308020204" pitchFamily="34" charset="0"/>
              </a:rPr>
              <a:t> </a:t>
            </a:r>
            <a:r>
              <a:rPr lang="en-US" sz="2200" dirty="0" err="1">
                <a:latin typeface="Maiandra GD" panose="020E0502030308020204" pitchFamily="34" charset="0"/>
              </a:rPr>
              <a:t>semua</a:t>
            </a:r>
            <a:r>
              <a:rPr lang="en-US" sz="2200" dirty="0">
                <a:latin typeface="Maiandra GD" panose="020E0502030308020204" pitchFamily="34" charset="0"/>
              </a:rPr>
              <a:t> data order </a:t>
            </a:r>
            <a:r>
              <a:rPr lang="en-US" sz="2200" dirty="0" err="1">
                <a:latin typeface="Maiandra GD" panose="020E0502030308020204" pitchFamily="34" charset="0"/>
              </a:rPr>
              <a:t>akan</a:t>
            </a:r>
            <a:r>
              <a:rPr lang="en-US" sz="2200" dirty="0">
                <a:latin typeface="Maiandra GD" panose="020E0502030308020204" pitchFamily="34" charset="0"/>
              </a:rPr>
              <a:t> </a:t>
            </a:r>
            <a:r>
              <a:rPr lang="en-US" sz="2200" dirty="0" err="1">
                <a:latin typeface="Maiandra GD" panose="020E0502030308020204" pitchFamily="34" charset="0"/>
              </a:rPr>
              <a:t>muncul</a:t>
            </a:r>
            <a:r>
              <a:rPr lang="en-US" sz="2200" dirty="0">
                <a:latin typeface="Maiandra GD" panose="020E0502030308020204" pitchFamily="34" charset="0"/>
              </a:rPr>
              <a:t> </a:t>
            </a:r>
            <a:r>
              <a:rPr lang="en-US" sz="2200" dirty="0" err="1">
                <a:latin typeface="Maiandra GD" panose="020E0502030308020204" pitchFamily="34" charset="0"/>
              </a:rPr>
              <a:t>tanpa</a:t>
            </a:r>
            <a:r>
              <a:rPr lang="en-US" sz="2200" dirty="0">
                <a:latin typeface="Maiandra GD" panose="020E0502030308020204" pitchFamily="34" charset="0"/>
              </a:rPr>
              <a:t> </a:t>
            </a:r>
            <a:r>
              <a:rPr lang="en-US" sz="2200" dirty="0" err="1">
                <a:latin typeface="Maiandra GD" panose="020E0502030308020204" pitchFamily="34" charset="0"/>
              </a:rPr>
              <a:t>terkecuali</a:t>
            </a:r>
            <a:r>
              <a:rPr lang="en-US" sz="2200" dirty="0">
                <a:latin typeface="Maiandra GD" panose="020E0502030308020204" pitchFamily="34" charset="0"/>
              </a:rPr>
              <a:t>.</a:t>
            </a:r>
            <a:endParaRPr lang="en-US" sz="22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06AA69A-B5A1-9FF2-688C-98BDF9DF2AAE}"/>
              </a:ext>
            </a:extLst>
          </p:cNvPr>
          <p:cNvSpPr txBox="1">
            <a:spLocks/>
          </p:cNvSpPr>
          <p:nvPr/>
        </p:nvSpPr>
        <p:spPr>
          <a:xfrm>
            <a:off x="6642055" y="1892515"/>
            <a:ext cx="4875197" cy="1829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 err="1">
                <a:latin typeface="Maiandra GD" panose="020E0502030308020204" pitchFamily="34" charset="0"/>
              </a:rPr>
              <a:t>Apabila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mengakses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enpoint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ini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sebagai</a:t>
            </a:r>
            <a:r>
              <a:rPr lang="en-US" sz="2800" dirty="0">
                <a:latin typeface="Maiandra GD" panose="020E0502030308020204" pitchFamily="34" charset="0"/>
              </a:rPr>
              <a:t> customer </a:t>
            </a:r>
            <a:r>
              <a:rPr lang="en-US" sz="2800" dirty="0" err="1">
                <a:latin typeface="Maiandra GD" panose="020E0502030308020204" pitchFamily="34" charset="0"/>
              </a:rPr>
              <a:t>maka</a:t>
            </a:r>
            <a:r>
              <a:rPr lang="en-US" sz="2800" dirty="0">
                <a:latin typeface="Maiandra GD" panose="020E0502030308020204" pitchFamily="34" charset="0"/>
              </a:rPr>
              <a:t> data yang </a:t>
            </a:r>
            <a:r>
              <a:rPr lang="en-US" sz="2800" dirty="0" err="1">
                <a:latin typeface="Maiandra GD" panose="020E0502030308020204" pitchFamily="34" charset="0"/>
              </a:rPr>
              <a:t>ditampilkan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hanya</a:t>
            </a:r>
            <a:r>
              <a:rPr lang="en-US" sz="2800" dirty="0">
                <a:latin typeface="Maiandra GD" panose="020E0502030308020204" pitchFamily="34" charset="0"/>
              </a:rPr>
              <a:t> order yang </a:t>
            </a:r>
            <a:r>
              <a:rPr lang="en-US" sz="2800" dirty="0" err="1">
                <a:latin typeface="Maiandra GD" panose="020E0502030308020204" pitchFamily="34" charset="0"/>
              </a:rPr>
              <a:t>berkaitan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dengan</a:t>
            </a:r>
            <a:r>
              <a:rPr lang="en-US" sz="2800" dirty="0">
                <a:latin typeface="Maiandra GD" panose="020E0502030308020204" pitchFamily="34" charset="0"/>
              </a:rPr>
              <a:t> id customer </a:t>
            </a:r>
            <a:r>
              <a:rPr lang="en-US" sz="2800" dirty="0" err="1">
                <a:latin typeface="Maiandra GD" panose="020E0502030308020204" pitchFamily="34" charset="0"/>
              </a:rPr>
              <a:t>tersebut</a:t>
            </a:r>
            <a:r>
              <a:rPr lang="en-US" sz="2800" dirty="0">
                <a:latin typeface="Maiandra GD" panose="020E0502030308020204" pitchFamily="34" charset="0"/>
              </a:rPr>
              <a:t>. Order </a:t>
            </a:r>
            <a:r>
              <a:rPr lang="en-US" sz="2800" dirty="0" err="1">
                <a:latin typeface="Maiandra GD" panose="020E0502030308020204" pitchFamily="34" charset="0"/>
              </a:rPr>
              <a:t>dengan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customerId</a:t>
            </a:r>
            <a:r>
              <a:rPr lang="en-US" sz="2800" dirty="0">
                <a:latin typeface="Maiandra GD" panose="020E0502030308020204" pitchFamily="34" charset="0"/>
              </a:rPr>
              <a:t> yang </a:t>
            </a:r>
            <a:r>
              <a:rPr lang="en-US" sz="2800" dirty="0" err="1">
                <a:latin typeface="Maiandra GD" panose="020E0502030308020204" pitchFamily="34" charset="0"/>
              </a:rPr>
              <a:t>lainnya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tidak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akan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ditampilkan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245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8881" y="562434"/>
            <a:ext cx="5574236" cy="8390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updateOrderItem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0" y="4539751"/>
            <a:ext cx="9128878" cy="1826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latin typeface="Maiandra GD" panose="020E0502030308020204" pitchFamily="34" charset="0"/>
              </a:rPr>
              <a:t>Endpoint </a:t>
            </a:r>
            <a:r>
              <a:rPr lang="en-US" sz="2800" dirty="0" err="1">
                <a:latin typeface="Maiandra GD" panose="020E0502030308020204" pitchFamily="34" charset="0"/>
              </a:rPr>
              <a:t>ini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untuk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mengubah</a:t>
            </a:r>
            <a:r>
              <a:rPr lang="en-US" sz="2800" dirty="0">
                <a:latin typeface="Maiandra GD" panose="020E0502030308020204" pitchFamily="34" charset="0"/>
              </a:rPr>
              <a:t> status order item. Customer </a:t>
            </a:r>
            <a:r>
              <a:rPr lang="en-US" sz="2800" dirty="0" err="1">
                <a:latin typeface="Maiandra GD" panose="020E0502030308020204" pitchFamily="34" charset="0"/>
              </a:rPr>
              <a:t>tidak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dapat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mengakses</a:t>
            </a:r>
            <a:r>
              <a:rPr lang="en-US" sz="2800" dirty="0">
                <a:latin typeface="Maiandra GD" panose="020E0502030308020204" pitchFamily="34" charset="0"/>
              </a:rPr>
              <a:t> endpoint </a:t>
            </a:r>
            <a:r>
              <a:rPr lang="en-US" sz="2800" dirty="0" err="1">
                <a:latin typeface="Maiandra GD" panose="020E0502030308020204" pitchFamily="34" charset="0"/>
              </a:rPr>
              <a:t>ini</a:t>
            </a:r>
            <a:r>
              <a:rPr lang="en-US" sz="2800" dirty="0">
                <a:latin typeface="Maiandra GD" panose="020E0502030308020204" pitchFamily="34" charset="0"/>
              </a:rPr>
              <a:t>. Lalu </a:t>
            </a:r>
            <a:r>
              <a:rPr lang="en-US" sz="2800" dirty="0" err="1">
                <a:latin typeface="Maiandra GD" panose="020E0502030308020204" pitchFamily="34" charset="0"/>
              </a:rPr>
              <a:t>ketika</a:t>
            </a:r>
            <a:r>
              <a:rPr lang="en-US" sz="2800" dirty="0">
                <a:latin typeface="Maiandra GD" panose="020E0502030308020204" pitchFamily="34" charset="0"/>
              </a:rPr>
              <a:t> status </a:t>
            </a:r>
            <a:r>
              <a:rPr lang="en-US" sz="2800" dirty="0" err="1">
                <a:latin typeface="Maiandra GD" panose="020E0502030308020204" pitchFamily="34" charset="0"/>
              </a:rPr>
              <a:t>ingin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diubah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menjadi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Maiandra GD" panose="020E0502030308020204" pitchFamily="34" charset="0"/>
              </a:rPr>
              <a:t>cancel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sementara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mengakses</a:t>
            </a:r>
            <a:r>
              <a:rPr lang="en-US" sz="2800" dirty="0">
                <a:latin typeface="Maiandra GD" panose="020E0502030308020204" pitchFamily="34" charset="0"/>
              </a:rPr>
              <a:t> endpoint update, </a:t>
            </a:r>
            <a:r>
              <a:rPr lang="en-US" sz="2800" dirty="0" err="1">
                <a:latin typeface="Maiandra GD" panose="020E0502030308020204" pitchFamily="34" charset="0"/>
              </a:rPr>
              <a:t>maka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respon</a:t>
            </a:r>
            <a:r>
              <a:rPr lang="en-US" sz="2800" dirty="0">
                <a:latin typeface="Maiandra GD" panose="020E0502030308020204" pitchFamily="34" charset="0"/>
              </a:rPr>
              <a:t> yang </a:t>
            </a:r>
            <a:r>
              <a:rPr lang="en-US" sz="2800" dirty="0" err="1">
                <a:latin typeface="Maiandra GD" panose="020E0502030308020204" pitchFamily="34" charset="0"/>
              </a:rPr>
              <a:t>akan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diberikan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Maiandra GD" panose="020E0502030308020204" pitchFamily="34" charset="0"/>
              </a:rPr>
              <a:t>Internal Server Error. </a:t>
            </a:r>
            <a:r>
              <a:rPr lang="en-US" sz="2800" dirty="0">
                <a:latin typeface="Maiandra GD" panose="020E0502030308020204" pitchFamily="34" charset="0"/>
              </a:rPr>
              <a:t>Karena status cancel </a:t>
            </a:r>
            <a:r>
              <a:rPr lang="en-US" sz="2800" dirty="0" err="1">
                <a:latin typeface="Maiandra GD" panose="020E0502030308020204" pitchFamily="34" charset="0"/>
              </a:rPr>
              <a:t>hanya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diperbolehkan</a:t>
            </a:r>
            <a:r>
              <a:rPr lang="en-US" sz="2800" dirty="0">
                <a:latin typeface="Maiandra GD" panose="020E0502030308020204" pitchFamily="34" charset="0"/>
              </a:rPr>
              <a:t> di endpoint delete. Status yang </a:t>
            </a:r>
            <a:r>
              <a:rPr lang="en-US" sz="2800" dirty="0" err="1">
                <a:latin typeface="Maiandra GD" panose="020E0502030308020204" pitchFamily="34" charset="0"/>
              </a:rPr>
              <a:t>diperbolehkan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yaitu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Maiandra GD" panose="020E0502030308020204" pitchFamily="34" charset="0"/>
              </a:rPr>
              <a:t>“ordered”</a:t>
            </a:r>
            <a:r>
              <a:rPr lang="en-US" sz="2800" dirty="0">
                <a:latin typeface="Maiandra GD" panose="020E0502030308020204" pitchFamily="34" charset="0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Maiandra GD" panose="020E0502030308020204" pitchFamily="34" charset="0"/>
              </a:rPr>
              <a:t> “process”</a:t>
            </a:r>
            <a:r>
              <a:rPr lang="en-US" sz="2800" dirty="0">
                <a:latin typeface="Maiandra GD" panose="020E0502030308020204" pitchFamily="34" charset="0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Maiandra GD" panose="020E0502030308020204" pitchFamily="34" charset="0"/>
              </a:rPr>
              <a:t> “completed”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65BD8-5581-52EF-6CA7-7E4A226EA394}"/>
              </a:ext>
            </a:extLst>
          </p:cNvPr>
          <p:cNvSpPr txBox="1"/>
          <p:nvPr/>
        </p:nvSpPr>
        <p:spPr>
          <a:xfrm>
            <a:off x="4507142" y="1400963"/>
            <a:ext cx="34641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 </a:t>
            </a:r>
            <a:r>
              <a:rPr lang="en-US" dirty="0" err="1">
                <a:highlight>
                  <a:srgbClr val="FFFF00"/>
                </a:highlight>
              </a:rPr>
              <a:t>updateOrderItem</a:t>
            </a:r>
            <a:r>
              <a:rPr lang="en-US" dirty="0">
                <a:highlight>
                  <a:srgbClr val="FFFF00"/>
                </a:highlight>
              </a:rPr>
              <a:t> ",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"admin2",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"123456"</a:t>
            </a:r>
          </a:p>
          <a:p>
            <a:r>
              <a:rPr lang="en-US" dirty="0">
                <a:highlight>
                  <a:srgbClr val="FFFF00"/>
                </a:highlight>
              </a:rPr>
              <a:t>  }, </a:t>
            </a:r>
          </a:p>
          <a:p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 err="1">
                <a:highlight>
                  <a:srgbClr val="FFFF00"/>
                </a:highlight>
              </a:rPr>
              <a:t>formOrderItem</a:t>
            </a:r>
            <a:r>
              <a:rPr lang="en-US" dirty="0">
                <a:highlight>
                  <a:srgbClr val="FFFF00"/>
                </a:highlight>
              </a:rPr>
              <a:t>": {</a:t>
            </a:r>
          </a:p>
          <a:p>
            <a:r>
              <a:rPr lang="en-US" dirty="0">
                <a:highlight>
                  <a:srgbClr val="FFFF00"/>
                </a:highlight>
              </a:rPr>
              <a:t>    "</a:t>
            </a:r>
            <a:r>
              <a:rPr lang="en-US" dirty="0" err="1">
                <a:highlight>
                  <a:srgbClr val="FFFF00"/>
                </a:highlight>
              </a:rPr>
              <a:t>orderItemId</a:t>
            </a:r>
            <a:r>
              <a:rPr lang="en-US" dirty="0">
                <a:highlight>
                  <a:srgbClr val="FFFF00"/>
                </a:highlight>
              </a:rPr>
              <a:t>": 3,</a:t>
            </a:r>
          </a:p>
          <a:p>
            <a:r>
              <a:rPr lang="en-US" dirty="0">
                <a:highlight>
                  <a:srgbClr val="FFFF00"/>
                </a:highlight>
              </a:rPr>
              <a:t>    "status": “process"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70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FC3A1-3C95-48BD-526F-2D840E591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73551F-4A86-5EFB-C999-625562956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656" y="557930"/>
            <a:ext cx="6118688" cy="8390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deleteOrderItem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AD75302-7708-93F4-5575-05AB04E50170}"/>
              </a:ext>
            </a:extLst>
          </p:cNvPr>
          <p:cNvSpPr txBox="1">
            <a:spLocks/>
          </p:cNvSpPr>
          <p:nvPr/>
        </p:nvSpPr>
        <p:spPr>
          <a:xfrm>
            <a:off x="1531560" y="4482679"/>
            <a:ext cx="9128878" cy="143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latin typeface="Maiandra GD" panose="020E0502030308020204" pitchFamily="34" charset="0"/>
              </a:rPr>
              <a:t>Endpoint </a:t>
            </a:r>
            <a:r>
              <a:rPr lang="en-US" sz="2800" dirty="0" err="1">
                <a:latin typeface="Maiandra GD" panose="020E0502030308020204" pitchFamily="34" charset="0"/>
              </a:rPr>
              <a:t>ini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untuk</a:t>
            </a:r>
            <a:r>
              <a:rPr lang="en-US" sz="2800" dirty="0">
                <a:latin typeface="Maiandra GD" panose="020E0502030308020204" pitchFamily="34" charset="0"/>
              </a:rPr>
              <a:t> soft delete, </a:t>
            </a:r>
            <a:r>
              <a:rPr lang="en-US" sz="2800" dirty="0" err="1">
                <a:latin typeface="Maiandra GD" panose="020E0502030308020204" pitchFamily="34" charset="0"/>
              </a:rPr>
              <a:t>artinya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mengubah</a:t>
            </a:r>
            <a:r>
              <a:rPr lang="en-US" sz="2800" dirty="0">
                <a:latin typeface="Maiandra GD" panose="020E0502030308020204" pitchFamily="34" charset="0"/>
              </a:rPr>
              <a:t> status order item </a:t>
            </a:r>
            <a:r>
              <a:rPr lang="en-US" sz="2800" dirty="0" err="1">
                <a:latin typeface="Maiandra GD" panose="020E0502030308020204" pitchFamily="34" charset="0"/>
              </a:rPr>
              <a:t>menjadi</a:t>
            </a:r>
            <a:r>
              <a:rPr lang="en-US" sz="2800" dirty="0">
                <a:latin typeface="Maiandra GD" panose="020E0502030308020204" pitchFamily="34" charset="0"/>
              </a:rPr>
              <a:t> cancel. Hanya admin yang </a:t>
            </a:r>
            <a:r>
              <a:rPr lang="en-US" sz="2800" dirty="0" err="1">
                <a:latin typeface="Maiandra GD" panose="020E0502030308020204" pitchFamily="34" charset="0"/>
              </a:rPr>
              <a:t>dapat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mengakses</a:t>
            </a:r>
            <a:r>
              <a:rPr lang="en-US" sz="2800" dirty="0">
                <a:latin typeface="Maiandra GD" panose="020E0502030308020204" pitchFamily="34" charset="0"/>
              </a:rPr>
              <a:t> endpoint </a:t>
            </a:r>
            <a:r>
              <a:rPr lang="en-US" sz="2800" dirty="0" err="1">
                <a:latin typeface="Maiandra GD" panose="020E0502030308020204" pitchFamily="34" charset="0"/>
              </a:rPr>
              <a:t>ini</a:t>
            </a:r>
            <a:r>
              <a:rPr lang="en-US" sz="2800" dirty="0">
                <a:latin typeface="Maiandra GD" panose="020E0502030308020204" pitchFamily="34" charset="0"/>
              </a:rPr>
              <a:t>. Jika form pada field status </a:t>
            </a:r>
            <a:r>
              <a:rPr lang="en-US" sz="2800" dirty="0" err="1">
                <a:latin typeface="Maiandra GD" panose="020E0502030308020204" pitchFamily="34" charset="0"/>
              </a:rPr>
              <a:t>diisi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selain</a:t>
            </a:r>
            <a:r>
              <a:rPr lang="en-US" sz="2800" dirty="0">
                <a:latin typeface="Maiandra GD" panose="020E0502030308020204" pitchFamily="34" charset="0"/>
              </a:rPr>
              <a:t> cancel </a:t>
            </a:r>
            <a:r>
              <a:rPr lang="en-US" sz="2800" dirty="0" err="1">
                <a:latin typeface="Maiandra GD" panose="020E0502030308020204" pitchFamily="34" charset="0"/>
              </a:rPr>
              <a:t>maka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sistem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akan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merespon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Maiandra GD" panose="020E0502030308020204" pitchFamily="34" charset="0"/>
              </a:rPr>
              <a:t>Internal Server Error.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E9CEB-FB45-299F-0F1B-74A693A40F9C}"/>
              </a:ext>
            </a:extLst>
          </p:cNvPr>
          <p:cNvSpPr txBox="1"/>
          <p:nvPr/>
        </p:nvSpPr>
        <p:spPr>
          <a:xfrm>
            <a:off x="4336129" y="1258493"/>
            <a:ext cx="35197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  "endpoint": " </a:t>
            </a:r>
            <a:r>
              <a:rPr lang="en-US" dirty="0" err="1">
                <a:highlight>
                  <a:srgbClr val="FFFF00"/>
                </a:highlight>
              </a:rPr>
              <a:t>deleteOrderItem</a:t>
            </a:r>
            <a:r>
              <a:rPr lang="en-US" dirty="0">
                <a:highlight>
                  <a:srgbClr val="FFFF00"/>
                </a:highlight>
              </a:rPr>
              <a:t> ",</a:t>
            </a:r>
          </a:p>
          <a:p>
            <a:r>
              <a:rPr lang="en-US" dirty="0">
                <a:highlight>
                  <a:srgbClr val="FFFF00"/>
                </a:highlight>
              </a:rPr>
              <a:t>  "user": {</a:t>
            </a:r>
          </a:p>
          <a:p>
            <a:r>
              <a:rPr lang="en-US" dirty="0">
                <a:highlight>
                  <a:srgbClr val="FFFF00"/>
                </a:highlight>
              </a:rPr>
              <a:t>    "username": "admin2",</a:t>
            </a:r>
          </a:p>
          <a:p>
            <a:r>
              <a:rPr lang="en-US" dirty="0">
                <a:highlight>
                  <a:srgbClr val="FFFF00"/>
                </a:highlight>
              </a:rPr>
              <a:t>    "password": "123456"</a:t>
            </a:r>
          </a:p>
          <a:p>
            <a:r>
              <a:rPr lang="en-US" dirty="0">
                <a:highlight>
                  <a:srgbClr val="FFFF00"/>
                </a:highlight>
              </a:rPr>
              <a:t>  }, </a:t>
            </a:r>
          </a:p>
          <a:p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 err="1">
                <a:highlight>
                  <a:srgbClr val="FFFF00"/>
                </a:highlight>
              </a:rPr>
              <a:t>formOrderItem</a:t>
            </a:r>
            <a:r>
              <a:rPr lang="en-US" dirty="0">
                <a:highlight>
                  <a:srgbClr val="FFFF00"/>
                </a:highlight>
              </a:rPr>
              <a:t>": {</a:t>
            </a:r>
          </a:p>
          <a:p>
            <a:r>
              <a:rPr lang="en-US" dirty="0">
                <a:highlight>
                  <a:srgbClr val="FFFF00"/>
                </a:highlight>
              </a:rPr>
              <a:t>    "</a:t>
            </a:r>
            <a:r>
              <a:rPr lang="en-US" dirty="0" err="1">
                <a:highlight>
                  <a:srgbClr val="FFFF00"/>
                </a:highlight>
              </a:rPr>
              <a:t>orderItemId</a:t>
            </a:r>
            <a:r>
              <a:rPr lang="en-US" dirty="0">
                <a:highlight>
                  <a:srgbClr val="FFFF00"/>
                </a:highlight>
              </a:rPr>
              <a:t>": 3,</a:t>
            </a:r>
          </a:p>
          <a:p>
            <a:r>
              <a:rPr lang="en-US" dirty="0">
                <a:highlight>
                  <a:srgbClr val="FFFF00"/>
                </a:highlight>
              </a:rPr>
              <a:t>    "status": “cancel"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39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4023A-9B6E-1AB2-352B-EA6A2DDF5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6275C-5F8C-C43B-F909-FBBF896C2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261" y="631704"/>
            <a:ext cx="4785478" cy="8390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Diskon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AF3E6BB-FE51-F32C-EA84-33157FBBFFD4}"/>
              </a:ext>
            </a:extLst>
          </p:cNvPr>
          <p:cNvSpPr txBox="1">
            <a:spLocks/>
          </p:cNvSpPr>
          <p:nvPr/>
        </p:nvSpPr>
        <p:spPr>
          <a:xfrm>
            <a:off x="4397496" y="3429000"/>
            <a:ext cx="7344865" cy="248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latin typeface="Maiandra GD" panose="020E0502030308020204" pitchFamily="34" charset="0"/>
              </a:rPr>
              <a:t>Fitur </a:t>
            </a:r>
            <a:r>
              <a:rPr lang="en-US" sz="2800" dirty="0" err="1">
                <a:latin typeface="Maiandra GD" panose="020E0502030308020204" pitchFamily="34" charset="0"/>
              </a:rPr>
              <a:t>ini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untuk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mengurangi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nilai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total_price</a:t>
            </a:r>
            <a:r>
              <a:rPr lang="en-US" sz="2800" dirty="0">
                <a:latin typeface="Maiandra GD" panose="020E0502030308020204" pitchFamily="34" charset="0"/>
              </a:rPr>
              <a:t> di entity order. Jika </a:t>
            </a:r>
            <a:r>
              <a:rPr lang="en-US" sz="2800" dirty="0" err="1">
                <a:latin typeface="Maiandra GD" panose="020E0502030308020204" pitchFamily="34" charset="0"/>
              </a:rPr>
              <a:t>memasukkan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kode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diskon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diatas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kedalam</a:t>
            </a:r>
            <a:r>
              <a:rPr lang="en-US" sz="2800" dirty="0">
                <a:latin typeface="Maiandra GD" panose="020E0502030308020204" pitchFamily="34" charset="0"/>
              </a:rPr>
              <a:t> field discount di form order. Maka total price </a:t>
            </a:r>
            <a:r>
              <a:rPr lang="en-US" sz="2800" dirty="0" err="1">
                <a:latin typeface="Maiandra GD" panose="020E0502030308020204" pitchFamily="34" charset="0"/>
              </a:rPr>
              <a:t>akan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dikurangi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sebanyak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kode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diskon</a:t>
            </a:r>
            <a:r>
              <a:rPr lang="en-US" sz="2800" dirty="0">
                <a:latin typeface="Maiandra GD" panose="020E0502030308020204" pitchFamily="34" charset="0"/>
              </a:rPr>
              <a:t> dan juga </a:t>
            </a:r>
            <a:r>
              <a:rPr lang="en-US" sz="2800" dirty="0" err="1">
                <a:latin typeface="Maiandra GD" panose="020E0502030308020204" pitchFamily="34" charset="0"/>
              </a:rPr>
              <a:t>mencatat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nilai</a:t>
            </a:r>
            <a:r>
              <a:rPr lang="en-US" sz="2800" dirty="0">
                <a:latin typeface="Maiandra GD" panose="020E0502030308020204" pitchFamily="34" charset="0"/>
              </a:rPr>
              <a:t> </a:t>
            </a:r>
            <a:r>
              <a:rPr lang="en-US" sz="2800" dirty="0" err="1">
                <a:latin typeface="Maiandra GD" panose="020E0502030308020204" pitchFamily="34" charset="0"/>
              </a:rPr>
              <a:t>diskon</a:t>
            </a:r>
            <a:r>
              <a:rPr lang="en-US" sz="2800" dirty="0">
                <a:latin typeface="Maiandra GD" panose="020E0502030308020204" pitchFamily="34" charset="0"/>
              </a:rPr>
              <a:t> yang </a:t>
            </a:r>
            <a:r>
              <a:rPr lang="en-US" sz="2800" dirty="0" err="1">
                <a:latin typeface="Maiandra GD" panose="020E0502030308020204" pitchFamily="34" charset="0"/>
              </a:rPr>
              <a:t>didapatkan</a:t>
            </a:r>
            <a:r>
              <a:rPr lang="en-US" sz="2800" dirty="0">
                <a:latin typeface="Maiandra GD" panose="020E0502030308020204" pitchFamily="34" charset="0"/>
              </a:rPr>
              <a:t> di entity order.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41F-DEA7-76F7-8808-5E4919098BC2}"/>
              </a:ext>
            </a:extLst>
          </p:cNvPr>
          <p:cNvSpPr txBox="1"/>
          <p:nvPr/>
        </p:nvSpPr>
        <p:spPr>
          <a:xfrm>
            <a:off x="6379857" y="1757255"/>
            <a:ext cx="49181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disc10  =&gt;   10.000</a:t>
            </a:r>
          </a:p>
          <a:p>
            <a:pPr marL="514350" indent="-514350">
              <a:buAutoNum type="arabicPeriod"/>
            </a:pPr>
            <a:r>
              <a:rPr lang="en-US" sz="3200" dirty="0"/>
              <a:t>disc20  =&gt;   20.000</a:t>
            </a:r>
          </a:p>
          <a:p>
            <a:pPr marL="514350" indent="-514350">
              <a:buAutoNum type="arabicPeriod"/>
            </a:pPr>
            <a:r>
              <a:rPr lang="en-US" sz="3200" dirty="0"/>
              <a:t>disc30  =&gt;   30.000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0D35F-C6D8-E827-D4D3-4552E43F2C80}"/>
              </a:ext>
            </a:extLst>
          </p:cNvPr>
          <p:cNvSpPr txBox="1"/>
          <p:nvPr/>
        </p:nvSpPr>
        <p:spPr>
          <a:xfrm>
            <a:off x="586914" y="631704"/>
            <a:ext cx="41409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"endpoint":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addOrder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"user":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"username": “customer2",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"password": "123456"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formOrder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"discount": “disc20",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"rating": 0,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orderItem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[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itemId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1,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"qty": 2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},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{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</a:t>
            </a:r>
            <a:r>
              <a:rPr lang="en-US" sz="1800" b="1" dirty="0" err="1">
                <a:highlight>
                  <a:srgbClr val="FFFF00"/>
                </a:highlight>
                <a:latin typeface="Maiandra GD" panose="020E0502030308020204" pitchFamily="34" charset="0"/>
              </a:rPr>
              <a:t>itemId</a:t>
            </a:r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": 3,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  "qty": 2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  ]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  }</a:t>
            </a:r>
          </a:p>
          <a:p>
            <a:pPr algn="just"/>
            <a:r>
              <a:rPr lang="en-US" sz="1800" b="1" dirty="0">
                <a:highlight>
                  <a:srgbClr val="FFFF00"/>
                </a:highlight>
                <a:latin typeface="Maiandra GD" panose="020E0502030308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66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766</Words>
  <Application>Microsoft Office PowerPoint</Application>
  <PresentationFormat>Widescreen</PresentationFormat>
  <Paragraphs>136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Maiandra GD</vt:lpstr>
      <vt:lpstr>Office Theme</vt:lpstr>
      <vt:lpstr>Restoran created using Golang</vt:lpstr>
      <vt:lpstr>User/Login</vt:lpstr>
      <vt:lpstr>addOrder</vt:lpstr>
      <vt:lpstr>getOrder</vt:lpstr>
      <vt:lpstr>updateOrderItem</vt:lpstr>
      <vt:lpstr>deleteOrderItem</vt:lpstr>
      <vt:lpstr>Diskon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Fernando Sianipar</cp:lastModifiedBy>
  <cp:revision>13</cp:revision>
  <dcterms:created xsi:type="dcterms:W3CDTF">2023-07-11T08:54:40Z</dcterms:created>
  <dcterms:modified xsi:type="dcterms:W3CDTF">2024-11-03T22:39:14Z</dcterms:modified>
</cp:coreProperties>
</file>