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9" r:id="rId2"/>
    <p:sldId id="350" r:id="rId3"/>
    <p:sldId id="352" r:id="rId4"/>
    <p:sldId id="354" r:id="rId5"/>
    <p:sldId id="353" r:id="rId6"/>
    <p:sldId id="3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97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5BD76-0E40-79D5-7CE9-BCB0A4B49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DB9C7-BBC9-20B2-41F6-4F8E487CD3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16FC28-2E9F-5875-EEA3-AD39D52A7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F72F0-823A-178D-5F2B-E2652BFDA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46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8A36B-4AF9-E5E1-0863-76E1CDB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532718-F221-F92D-E0BE-42ACFFB84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F072CF-C2C6-B79D-B22D-961B75F89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C5215-AC31-A00F-7CD9-1A8D01691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24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99585-52DC-4601-338A-8367D17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C8086-029B-B17E-2330-D6ACF2035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2C717-4E21-B441-4C1D-D0EFF8743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B85E-0CB6-B52F-A930-62F1E6469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24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28/10/2024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 err="1">
                <a:latin typeface="Maiandra GD" panose="020E0502030308020204" pitchFamily="34" charset="0"/>
              </a:rPr>
              <a:t>Reservasi</a:t>
            </a:r>
            <a:r>
              <a:rPr lang="en-US" b="1" dirty="0">
                <a:latin typeface="Maiandra GD" panose="020E0502030308020204" pitchFamily="34" charset="0"/>
              </a:rPr>
              <a:t> Hotel CLI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sz="2400" b="1" dirty="0">
                <a:latin typeface="Maiandra GD" panose="020E0502030308020204" pitchFamily="34" charset="0"/>
              </a:rPr>
              <a:t>created using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Golang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489" y="1161463"/>
            <a:ext cx="6179021" cy="1229949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Main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3D756-E260-AD26-9D05-A6B5FD22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5" y="2799522"/>
            <a:ext cx="3670566" cy="2538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A6F54-FEA4-55A2-0DF4-27DD4F90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00" y="2674226"/>
            <a:ext cx="5449699" cy="111528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345119B-012B-0ECA-479F-BAAB7D816A0E}"/>
              </a:ext>
            </a:extLst>
          </p:cNvPr>
          <p:cNvSpPr txBox="1">
            <a:spLocks/>
          </p:cNvSpPr>
          <p:nvPr/>
        </p:nvSpPr>
        <p:spPr>
          <a:xfrm>
            <a:off x="1521747" y="4389754"/>
            <a:ext cx="6179021" cy="12299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Maiandra GD" panose="020E0502030308020204" pitchFamily="34" charset="0"/>
              </a:rPr>
              <a:t>Login </a:t>
            </a:r>
            <a:r>
              <a:rPr lang="en-US" b="1" dirty="0" err="1">
                <a:latin typeface="Maiandra GD" panose="020E0502030308020204" pitchFamily="34" charset="0"/>
              </a:rPr>
              <a:t>menggunakan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</a:p>
          <a:p>
            <a:pPr algn="l"/>
            <a:r>
              <a:rPr lang="en-US" b="1" dirty="0">
                <a:latin typeface="Maiandra GD" panose="020E0502030308020204" pitchFamily="34" charset="0"/>
              </a:rPr>
              <a:t>Username : admin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password : 1234</a:t>
            </a:r>
          </a:p>
        </p:txBody>
      </p:sp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843528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Create (CRUD)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711977" y="2163847"/>
            <a:ext cx="6349680" cy="317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Create </a:t>
            </a:r>
            <a:r>
              <a:rPr lang="en-US" sz="2800" dirty="0" err="1"/>
              <a:t>Reservasi</a:t>
            </a:r>
            <a:r>
              <a:rPr lang="en-US" sz="2800" dirty="0"/>
              <a:t> (manual)</a:t>
            </a:r>
          </a:p>
          <a:p>
            <a:pPr algn="just"/>
            <a:r>
              <a:rPr lang="en-US" sz="2800" dirty="0"/>
              <a:t>Ketika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 di menu 3,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create </a:t>
            </a:r>
            <a:r>
              <a:rPr lang="en-US" sz="2800" dirty="0" err="1"/>
              <a:t>reservasi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mengisi</a:t>
            </a:r>
            <a:r>
              <a:rPr lang="en-US" sz="2800" dirty="0"/>
              <a:t> form.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800" dirty="0"/>
              <a:t>Create </a:t>
            </a:r>
            <a:r>
              <a:rPr lang="en-US" sz="2800" dirty="0" err="1"/>
              <a:t>Pelanggan</a:t>
            </a:r>
            <a:r>
              <a:rPr lang="en-US" sz="2800" dirty="0"/>
              <a:t> (</a:t>
            </a:r>
            <a:r>
              <a:rPr lang="en-US" sz="2800" dirty="0" err="1"/>
              <a:t>otomatis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Akan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create </a:t>
            </a:r>
            <a:r>
              <a:rPr lang="en-US" sz="2800" dirty="0" err="1"/>
              <a:t>reservasi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di database(</a:t>
            </a:r>
            <a:r>
              <a:rPr lang="en-US" sz="2800" dirty="0" err="1"/>
              <a:t>json</a:t>
            </a:r>
            <a:r>
              <a:rPr lang="en-US" sz="2800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16A117-41CA-17F1-FF00-27542FCA9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249" y="2401653"/>
            <a:ext cx="3670566" cy="25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B3D09-AB81-A0A7-F85A-F992D92A6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3C534-6EA0-B489-F670-6980CCD2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843528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Read (CRUD)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09B3A77-2354-6557-9147-EFA991CBA3D4}"/>
              </a:ext>
            </a:extLst>
          </p:cNvPr>
          <p:cNvSpPr txBox="1">
            <a:spLocks/>
          </p:cNvSpPr>
          <p:nvPr/>
        </p:nvSpPr>
        <p:spPr>
          <a:xfrm>
            <a:off x="711977" y="2163847"/>
            <a:ext cx="6349680" cy="317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Show Data </a:t>
            </a:r>
            <a:r>
              <a:rPr lang="en-US" sz="2800" dirty="0" err="1"/>
              <a:t>Pelanggan</a:t>
            </a:r>
            <a:r>
              <a:rPr lang="en-US" sz="2800" dirty="0"/>
              <a:t> (manual)</a:t>
            </a:r>
          </a:p>
          <a:p>
            <a:pPr algn="just"/>
            <a:r>
              <a:rPr lang="en-US" sz="2800" dirty="0"/>
              <a:t>Ketika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 di menu 1,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data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800" dirty="0"/>
              <a:t>Show Room(manual)</a:t>
            </a:r>
          </a:p>
          <a:p>
            <a:pPr algn="just"/>
            <a:r>
              <a:rPr lang="en-US" sz="2800" dirty="0"/>
              <a:t>Ketika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 di menu 2,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data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reservasi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F30CCE-08B4-9B4A-AC07-003E16B2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249" y="2401653"/>
            <a:ext cx="3670566" cy="25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0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AD154-CAAE-E304-A6BF-5D41E5FAB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34549-B37D-52A1-1F81-00059AA5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843528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Update (CRUD)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14D7EF7-E129-0595-F021-52BF117E6ACA}"/>
              </a:ext>
            </a:extLst>
          </p:cNvPr>
          <p:cNvSpPr txBox="1">
            <a:spLocks/>
          </p:cNvSpPr>
          <p:nvPr/>
        </p:nvSpPr>
        <p:spPr>
          <a:xfrm>
            <a:off x="711977" y="2163847"/>
            <a:ext cx="6349680" cy="317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Edit </a:t>
            </a:r>
            <a:r>
              <a:rPr lang="en-US" sz="2800" dirty="0" err="1"/>
              <a:t>Reservasi</a:t>
            </a:r>
            <a:r>
              <a:rPr lang="en-US" sz="2800" dirty="0"/>
              <a:t>(manual)</a:t>
            </a:r>
          </a:p>
          <a:p>
            <a:pPr algn="just"/>
            <a:r>
              <a:rPr lang="en-US" sz="2800" dirty="0"/>
              <a:t>Ketika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 di menu 4,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dibayarkan</a:t>
            </a:r>
            <a:r>
              <a:rPr lang="en-US" sz="2800" dirty="0"/>
              <a:t>, status </a:t>
            </a:r>
            <a:r>
              <a:rPr lang="en-US" sz="2800" dirty="0" err="1"/>
              <a:t>pembayaran</a:t>
            </a:r>
            <a:r>
              <a:rPr lang="en-US" sz="2800" dirty="0"/>
              <a:t> </a:t>
            </a:r>
            <a:r>
              <a:rPr lang="en-US" sz="2800" dirty="0" err="1"/>
              <a:t>berubah</a:t>
            </a:r>
            <a:r>
              <a:rPr lang="en-US" sz="2800" dirty="0"/>
              <a:t>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800" dirty="0"/>
              <a:t>VIP </a:t>
            </a:r>
            <a:r>
              <a:rPr lang="en-US" sz="2800" dirty="0" err="1"/>
              <a:t>Pelanggan</a:t>
            </a:r>
            <a:r>
              <a:rPr lang="en-US" sz="2800" dirty="0"/>
              <a:t>(</a:t>
            </a:r>
            <a:r>
              <a:rPr lang="en-US" sz="2800" dirty="0" err="1"/>
              <a:t>otomatis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Jika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5x </a:t>
            </a:r>
            <a:r>
              <a:rPr lang="en-US" sz="2800" dirty="0" err="1"/>
              <a:t>transaksi</a:t>
            </a:r>
            <a:r>
              <a:rPr lang="en-US" sz="2800" dirty="0"/>
              <a:t>/</a:t>
            </a:r>
            <a:r>
              <a:rPr lang="en-US" sz="2800" dirty="0" err="1"/>
              <a:t>reservasi</a:t>
            </a:r>
            <a:r>
              <a:rPr lang="en-US" sz="2800" dirty="0"/>
              <a:t> hotel dan status </a:t>
            </a:r>
            <a:r>
              <a:rPr lang="en-US" sz="2800" dirty="0" err="1"/>
              <a:t>pembayaran</a:t>
            </a:r>
            <a:r>
              <a:rPr lang="en-US" sz="2800" dirty="0"/>
              <a:t> </a:t>
            </a:r>
            <a:r>
              <a:rPr lang="en-US" sz="2800" dirty="0" err="1"/>
              <a:t>kelima</a:t>
            </a:r>
            <a:r>
              <a:rPr lang="en-US" sz="2800" dirty="0"/>
              <a:t> </a:t>
            </a:r>
            <a:r>
              <a:rPr lang="en-US" sz="2800" dirty="0" err="1"/>
              <a:t>reservasi</a:t>
            </a:r>
            <a:r>
              <a:rPr lang="en-US" sz="2800" dirty="0"/>
              <a:t> </a:t>
            </a:r>
            <a:r>
              <a:rPr lang="en-US" sz="2800" dirty="0" err="1"/>
              <a:t>terbayarkan</a:t>
            </a:r>
            <a:r>
              <a:rPr lang="en-US" sz="2800" dirty="0"/>
              <a:t> (true) </a:t>
            </a:r>
            <a:r>
              <a:rPr lang="en-US" sz="2800" dirty="0" err="1"/>
              <a:t>maka</a:t>
            </a:r>
            <a:r>
              <a:rPr lang="en-US" sz="2800" dirty="0"/>
              <a:t> status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VIP.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41ABE-459B-11E2-FF1B-8ACC81DB4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249" y="2401653"/>
            <a:ext cx="3670566" cy="25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D2CFE-21E2-3E9E-C66A-BB5E1658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DA565B-2D17-64C5-036D-62634BC2F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843528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Delete (CRUD)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1B4B376-D4AA-228B-A097-9DE6463E7468}"/>
              </a:ext>
            </a:extLst>
          </p:cNvPr>
          <p:cNvSpPr txBox="1">
            <a:spLocks/>
          </p:cNvSpPr>
          <p:nvPr/>
        </p:nvSpPr>
        <p:spPr>
          <a:xfrm>
            <a:off x="795739" y="2477955"/>
            <a:ext cx="6349680" cy="22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Delete </a:t>
            </a:r>
            <a:r>
              <a:rPr lang="en-US" sz="2800" dirty="0" err="1"/>
              <a:t>Reservasi</a:t>
            </a:r>
            <a:r>
              <a:rPr lang="en-US" sz="2800" dirty="0"/>
              <a:t>(manual)</a:t>
            </a:r>
          </a:p>
          <a:p>
            <a:pPr algn="just"/>
            <a:r>
              <a:rPr lang="en-US" sz="2800" dirty="0"/>
              <a:t>Ketika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 di menu 5,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delete, </a:t>
            </a:r>
            <a:r>
              <a:rPr lang="en-US" sz="2800" dirty="0" err="1"/>
              <a:t>reservasi</a:t>
            </a:r>
            <a:r>
              <a:rPr lang="en-US" sz="2800" dirty="0"/>
              <a:t>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didelete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yang status </a:t>
            </a:r>
            <a:r>
              <a:rPr lang="en-US" sz="2800" dirty="0" err="1"/>
              <a:t>pembayaran</a:t>
            </a:r>
            <a:r>
              <a:rPr lang="en-US" sz="2800" dirty="0"/>
              <a:t>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terbayarkan</a:t>
            </a:r>
            <a:r>
              <a:rPr lang="en-US" sz="2800" dirty="0"/>
              <a:t>(false)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A5300-53E8-6611-480C-399E4CF11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249" y="2401653"/>
            <a:ext cx="3670566" cy="25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209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Maiandra GD</vt:lpstr>
      <vt:lpstr>Office Theme</vt:lpstr>
      <vt:lpstr>Reservasi Hotel CLI created using Golang</vt:lpstr>
      <vt:lpstr>Main Menu</vt:lpstr>
      <vt:lpstr>Create (CRUD)</vt:lpstr>
      <vt:lpstr>Read (CRUD)</vt:lpstr>
      <vt:lpstr>Update (CRUD)</vt:lpstr>
      <vt:lpstr>Delete (CRUD)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Fernando Sianipar</cp:lastModifiedBy>
  <cp:revision>11</cp:revision>
  <dcterms:created xsi:type="dcterms:W3CDTF">2023-07-11T08:54:40Z</dcterms:created>
  <dcterms:modified xsi:type="dcterms:W3CDTF">2024-10-27T20:04:03Z</dcterms:modified>
</cp:coreProperties>
</file>