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EF7D1-026F-4E5B-BA7B-C745238A8431}" v="8" dt="2024-09-27T02:24:48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EFDD-D885-424C-B558-2A47FA9BB728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057FC-6C2C-4920-87AD-954DCBBB1C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841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905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96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346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331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937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052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619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968A-868F-4135-832C-15E106155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CEB62-3537-431B-83CE-5BB33ED5A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22A1-E478-4FAA-9006-CC3AF20B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4E49-5417-4621-A19C-D117CCDF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5879-BC89-44B4-9409-4FB2C358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42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8E75-3E21-41A1-AC20-B5C24D22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DEC59-60E7-471C-AF06-F6223C0DC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FE2F-2B28-4092-A0A3-68196D3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3851-0F89-4697-A753-42EC7068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FFD2-4A5D-4C4F-ABB2-75194474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88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AECF6-42B4-47AA-AD99-CEE7DC536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B2020-64C5-40D4-8113-F5A6875F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22B8-F951-4FFB-ADCE-D6C91ACA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33A5-D833-47DB-8E8D-5BE5FF69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AB78-D812-4052-97D9-D95C1912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5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0D0-0AE2-4475-9D60-F50753F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A63E-6780-4D34-B552-49EE368A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38C4-0C08-4886-A8A8-88B01CD2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7CD8-E537-49FB-8800-BC4BE576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06B7-B93A-4843-B8B7-B087E2B9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64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6086-6D86-4C1F-AF34-AF4A9C12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2074F-49CF-4458-9185-A004EE73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FD87-B1B2-46FD-988C-A5D263A3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6624-A0A2-4F6C-899C-D9A6641E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48F8-67E5-4E78-B85A-328DE203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45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3FA0-9ED3-488E-A3C1-A2B09E35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29B8-2F10-4CAC-BCB9-835616D5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B87C5-EB9E-45D9-BABE-2C0607F86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049A1-460E-48B3-88F1-7BD6925D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12E68-0450-41CF-889B-58EEAF1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DBAE-5D0F-4B90-938C-76989634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937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6774-CE85-4D04-AFE4-010E941F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04FE-2E42-4058-8FDD-2A786AF8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3B64D-8341-4C51-9554-5A5B34672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4191-39F9-4727-BCCD-FCA13154E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E22DB-5051-4C83-B678-2C5B0844E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C880A-0A52-4B51-8322-092AB329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8B0D5-BCEB-4EBA-9BCC-DDE24F74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EE7F6-9A72-4D11-824F-9E2CF682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04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8A5B-2BBF-4010-92A3-784B3ADF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D1D50-41B0-4581-9C45-D968FA0A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BA8D5-F888-4557-B3C9-0C043236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50C8A-E7DD-4E3C-B268-128B77B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20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532C3-39DF-4430-8245-6865023B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91BE8-CCA7-4510-B617-FF1D311A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40EF-93EE-4FF5-9F73-D6F5B39C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098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0D36-35A8-46D6-B40B-2A9FE4B4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1C07-4EB1-40CE-BBE1-AAB4D68E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24FF-7665-476B-A5DB-BC8C39D5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0216-1203-4B40-95F8-0B934A9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41DFC-D8F4-4C5A-9232-2C6F23D0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DD493-D3F8-4205-9B0B-5CB3213D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167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05E5-6038-4DB1-86C2-B8692AC9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C5A60-B3B1-4758-9807-0B5ACE948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18801-3490-4F7B-9254-FBEEC722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06E4-7633-427B-8FE7-FE2F10B0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85800-FF12-4EAB-A9EF-CF9A5CFD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8BD7-2D0D-4CA2-8B37-FA5F49EA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90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FE446-E1FA-4BE6-B52A-46381A0F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D928-96B1-43D8-90D3-246F71DD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17C7-734D-4B96-84AA-CB258D529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31D1-78AA-42B7-8157-580A09FE3CFC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B0F6-1B02-46DD-B0E4-AF1114974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D0A3-88FD-4821-98BD-5618039AA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31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14736"/>
          </a:xfrm>
        </p:spPr>
        <p:txBody>
          <a:bodyPr/>
          <a:lstStyle/>
          <a:p>
            <a:r>
              <a:rPr lang="en-US" b="1" dirty="0">
                <a:latin typeface="Maiandra GD" panose="020E0502030308020204" pitchFamily="34" charset="0"/>
              </a:rPr>
              <a:t>Profile Web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sz="2400" b="1" dirty="0">
                <a:latin typeface="Maiandra GD" panose="020E0502030308020204" pitchFamily="34" charset="0"/>
              </a:rPr>
              <a:t>created using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b="1" dirty="0">
                <a:latin typeface="Maiandra GD" panose="020E0502030308020204" pitchFamily="34" charset="0"/>
              </a:rPr>
              <a:t>HTML, CSS,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756" y="365725"/>
            <a:ext cx="10490429" cy="12299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Header, Navigation, Home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E7A985-40D6-E79B-D7B2-9FED27D3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59" y="1567359"/>
            <a:ext cx="10121221" cy="492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9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479" y="523977"/>
            <a:ext cx="450103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About View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77FF96-A23A-AE96-A679-BAE930604729}"/>
              </a:ext>
            </a:extLst>
          </p:cNvPr>
          <p:cNvSpPr/>
          <p:nvPr/>
        </p:nvSpPr>
        <p:spPr>
          <a:xfrm>
            <a:off x="1915846" y="5826379"/>
            <a:ext cx="4643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D800F0-7EE8-D736-0AEA-72638B65B500}"/>
              </a:ext>
            </a:extLst>
          </p:cNvPr>
          <p:cNvSpPr/>
          <p:nvPr/>
        </p:nvSpPr>
        <p:spPr>
          <a:xfrm>
            <a:off x="2641726" y="5826379"/>
            <a:ext cx="4643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D7060-25A6-9909-369F-2214EFA02B46}"/>
              </a:ext>
            </a:extLst>
          </p:cNvPr>
          <p:cNvSpPr/>
          <p:nvPr/>
        </p:nvSpPr>
        <p:spPr>
          <a:xfrm>
            <a:off x="3362523" y="5826379"/>
            <a:ext cx="4643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BDF31D-DB65-7682-E7D7-79704B844B5A}"/>
              </a:ext>
            </a:extLst>
          </p:cNvPr>
          <p:cNvSpPr/>
          <p:nvPr/>
        </p:nvSpPr>
        <p:spPr>
          <a:xfrm>
            <a:off x="4088403" y="5826379"/>
            <a:ext cx="4643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AB929E-50D8-7633-D452-E82051530A34}"/>
              </a:ext>
            </a:extLst>
          </p:cNvPr>
          <p:cNvSpPr/>
          <p:nvPr/>
        </p:nvSpPr>
        <p:spPr>
          <a:xfrm>
            <a:off x="4877334" y="5826379"/>
            <a:ext cx="4643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69D54-405C-B5F4-ACAE-1A5DD11ED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99" y="1381482"/>
            <a:ext cx="10750599" cy="52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0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826" y="1157264"/>
            <a:ext cx="8904348" cy="1202028"/>
          </a:xfrm>
        </p:spPr>
        <p:txBody>
          <a:bodyPr/>
          <a:lstStyle/>
          <a:p>
            <a:r>
              <a:rPr lang="en-US" b="1" dirty="0">
                <a:latin typeface="Maiandra GD" panose="020E0502030308020204" pitchFamily="34" charset="0"/>
              </a:rPr>
              <a:t>Skills View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A51A7-F179-9D34-E2C6-3392CBC61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26" y="2646180"/>
            <a:ext cx="10428348" cy="209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1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921" y="724494"/>
            <a:ext cx="8988110" cy="8181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Achievement View (Projects)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F6EE4-1CEF-0DFF-0963-543462C9F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72" y="1448548"/>
            <a:ext cx="10590055" cy="50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479" y="549990"/>
            <a:ext cx="10419041" cy="8181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Achievement View (Experiences)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64A010-3379-0B20-F810-7EC0AE4B2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921" y="1305287"/>
            <a:ext cx="6980153" cy="2580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E1761-FFDB-AFCB-B1EC-D300A626B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922" y="3993025"/>
            <a:ext cx="6980153" cy="26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0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477" y="633270"/>
            <a:ext cx="10419041" cy="8181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Contacts View &amp; Footer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0DDF6-38EA-B048-FC54-0093CEC41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60" y="1451389"/>
            <a:ext cx="10253477" cy="500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2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1123</TotalTime>
  <Words>47</Words>
  <Application>Microsoft Office PowerPoint</Application>
  <PresentationFormat>Widescreen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Maiandra GD</vt:lpstr>
      <vt:lpstr>Office Theme</vt:lpstr>
      <vt:lpstr>Profile Web created using HTML, CSS, JS</vt:lpstr>
      <vt:lpstr>Header, Navigation, Home View</vt:lpstr>
      <vt:lpstr>About View</vt:lpstr>
      <vt:lpstr>Skills View</vt:lpstr>
      <vt:lpstr>Achievement View (Projects)</vt:lpstr>
      <vt:lpstr>Achievement View (Experiences)</vt:lpstr>
      <vt:lpstr>Contacts View &amp; 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Fernando Sianipar</cp:lastModifiedBy>
  <cp:revision>8</cp:revision>
  <dcterms:created xsi:type="dcterms:W3CDTF">2023-07-11T08:54:40Z</dcterms:created>
  <dcterms:modified xsi:type="dcterms:W3CDTF">2024-10-12T11:35:01Z</dcterms:modified>
</cp:coreProperties>
</file>