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96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صورة 7">
            <a:extLst>
              <a:ext uri="{FF2B5EF4-FFF2-40B4-BE49-F238E27FC236}">
                <a16:creationId xmlns:a16="http://schemas.microsoft.com/office/drawing/2014/main" id="{E770E4EA-2D3C-78E6-6ED6-CF6AAFCE2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625"/>
            <a:ext cx="12192000" cy="6000750"/>
          </a:xfrm>
          <a:prstGeom prst="rect">
            <a:avLst/>
          </a:prstGeom>
        </p:spPr>
      </p:pic>
      <p:pic>
        <p:nvPicPr>
          <p:cNvPr id="4098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A35F1EB9-7AD5-7AF6-7804-22371F93E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99" b="90358"/>
          <a:stretch>
            <a:fillRect/>
          </a:stretch>
        </p:blipFill>
        <p:spPr bwMode="auto">
          <a:xfrm>
            <a:off x="5751872" y="1114733"/>
            <a:ext cx="3327451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8B3570B3-8311-4758-8CE1-35C29DEC38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7" r="-1" b="90358"/>
          <a:stretch>
            <a:fillRect/>
          </a:stretch>
        </p:blipFill>
        <p:spPr bwMode="auto">
          <a:xfrm>
            <a:off x="8190271" y="511740"/>
            <a:ext cx="1906691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0FD11073-203B-6381-9774-3948C681E8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7" r="-1" b="90358"/>
          <a:stretch>
            <a:fillRect/>
          </a:stretch>
        </p:blipFill>
        <p:spPr bwMode="auto">
          <a:xfrm>
            <a:off x="7526593" y="1288026"/>
            <a:ext cx="1906691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A4EB092B-6F3E-EC87-B5E7-2096C979A8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7196"/>
          <a:stretch>
            <a:fillRect/>
          </a:stretch>
        </p:blipFill>
        <p:spPr>
          <a:xfrm>
            <a:off x="127479" y="0"/>
            <a:ext cx="11309777" cy="6724530"/>
          </a:xfrm>
          <a:prstGeom prst="rect">
            <a:avLst/>
          </a:prstGeom>
        </p:spPr>
      </p:pic>
      <p:pic>
        <p:nvPicPr>
          <p:cNvPr id="9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CC449096-BABF-5DC3-F0CF-DC7F9F71E4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7" r="-1" b="90358"/>
          <a:stretch>
            <a:fillRect/>
          </a:stretch>
        </p:blipFill>
        <p:spPr bwMode="auto">
          <a:xfrm>
            <a:off x="7590503" y="46823"/>
            <a:ext cx="1906691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7A6F43FF-4D12-B759-3092-320B55AF5C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7" r="-1" b="90358"/>
          <a:stretch>
            <a:fillRect/>
          </a:stretch>
        </p:blipFill>
        <p:spPr bwMode="auto">
          <a:xfrm>
            <a:off x="7015316" y="5695456"/>
            <a:ext cx="1906691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FE5F8BFB-1B21-FCBD-A0B7-FDDC35725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7" r="-1" b="90358"/>
          <a:stretch>
            <a:fillRect/>
          </a:stretch>
        </p:blipFill>
        <p:spPr bwMode="auto">
          <a:xfrm>
            <a:off x="7015315" y="6123346"/>
            <a:ext cx="1906691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C318D596-A681-354E-F4B4-E0B835315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7" r="-1" b="90358"/>
          <a:stretch>
            <a:fillRect/>
          </a:stretch>
        </p:blipFill>
        <p:spPr bwMode="auto">
          <a:xfrm>
            <a:off x="7015315" y="6551236"/>
            <a:ext cx="1906691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72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A7558E2-572F-ED95-22EF-7AFA223E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0"/>
            <a:ext cx="316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DB30A316-D9B5-248B-E98B-53B13D7F09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7" r="-1" b="90358"/>
          <a:stretch>
            <a:fillRect/>
          </a:stretch>
        </p:blipFill>
        <p:spPr bwMode="auto">
          <a:xfrm>
            <a:off x="5378245" y="86152"/>
            <a:ext cx="1906691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7852C89E-E5DC-489A-8CE7-144199FB3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1" r="-1" b="90358"/>
          <a:stretch>
            <a:fillRect/>
          </a:stretch>
        </p:blipFill>
        <p:spPr bwMode="auto">
          <a:xfrm>
            <a:off x="5565058" y="3011248"/>
            <a:ext cx="1365917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25B98D31-BEA0-A294-E009-01B1EA38C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1" r="-1" b="90358"/>
          <a:stretch>
            <a:fillRect/>
          </a:stretch>
        </p:blipFill>
        <p:spPr bwMode="auto">
          <a:xfrm>
            <a:off x="5919019" y="4156706"/>
            <a:ext cx="1365917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A4CB7DE3-F561-999F-6A6B-FA7D1D43A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1" r="-1" b="90358"/>
          <a:stretch>
            <a:fillRect/>
          </a:stretch>
        </p:blipFill>
        <p:spPr bwMode="auto">
          <a:xfrm>
            <a:off x="5919018" y="5587300"/>
            <a:ext cx="1365917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37BCDF20-4403-98E7-1141-B9BB27B81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1" r="-1" b="90358"/>
          <a:stretch>
            <a:fillRect/>
          </a:stretch>
        </p:blipFill>
        <p:spPr bwMode="auto">
          <a:xfrm>
            <a:off x="5919017" y="6699455"/>
            <a:ext cx="1365917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55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CD383A1-7D2C-9E4F-9FC7-12D87D408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12192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E1C6631F-D6D4-C355-5B02-B2FD944B3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1" r="-1" b="90358"/>
          <a:stretch>
            <a:fillRect/>
          </a:stretch>
        </p:blipFill>
        <p:spPr bwMode="auto">
          <a:xfrm>
            <a:off x="8731044" y="513855"/>
            <a:ext cx="1365917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1760C43A-1E94-A0AA-97CB-7E590D1C9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1" r="-1" b="90358"/>
          <a:stretch>
            <a:fillRect/>
          </a:stretch>
        </p:blipFill>
        <p:spPr bwMode="auto">
          <a:xfrm>
            <a:off x="7605251" y="4304190"/>
            <a:ext cx="1365917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BDC36473-8325-5E4D-EB5F-98208D0EA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1" r="-1" b="90358"/>
          <a:stretch>
            <a:fillRect/>
          </a:stretch>
        </p:blipFill>
        <p:spPr bwMode="auto">
          <a:xfrm>
            <a:off x="7605250" y="4712229"/>
            <a:ext cx="1365917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C3F80442-01D1-F678-0F4D-96074093A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1" r="-1" b="90358"/>
          <a:stretch>
            <a:fillRect/>
          </a:stretch>
        </p:blipFill>
        <p:spPr bwMode="auto">
          <a:xfrm>
            <a:off x="7605251" y="5120268"/>
            <a:ext cx="1365917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ACB153DB-5A2A-AC9B-8C38-6019D343D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1" r="-1" b="90358"/>
          <a:stretch>
            <a:fillRect/>
          </a:stretch>
        </p:blipFill>
        <p:spPr bwMode="auto">
          <a:xfrm>
            <a:off x="7605250" y="5528307"/>
            <a:ext cx="1365917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B9E9300F-EA32-356C-B03A-9BC0A9593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1" r="-1" b="90358"/>
          <a:stretch>
            <a:fillRect/>
          </a:stretch>
        </p:blipFill>
        <p:spPr bwMode="auto">
          <a:xfrm>
            <a:off x="7605251" y="5520530"/>
            <a:ext cx="1365917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37896D0D-8DF0-0F1F-799E-C4048818A0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1" r="-1" b="90358"/>
          <a:stretch>
            <a:fillRect/>
          </a:stretch>
        </p:blipFill>
        <p:spPr bwMode="auto">
          <a:xfrm>
            <a:off x="7605250" y="5928569"/>
            <a:ext cx="1365917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54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>
            <a:extLst>
              <a:ext uri="{FF2B5EF4-FFF2-40B4-BE49-F238E27FC236}">
                <a16:creationId xmlns:a16="http://schemas.microsoft.com/office/drawing/2014/main" id="{764EFCF0-30AA-01A6-B033-A0DDC3DBB2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3889"/>
          <a:stretch>
            <a:fillRect/>
          </a:stretch>
        </p:blipFill>
        <p:spPr>
          <a:xfrm>
            <a:off x="850659" y="466724"/>
            <a:ext cx="10490681" cy="5457825"/>
          </a:xfrm>
          <a:prstGeom prst="rect">
            <a:avLst/>
          </a:prstGeom>
        </p:spPr>
      </p:pic>
      <p:pic>
        <p:nvPicPr>
          <p:cNvPr id="6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605F7623-6F6B-AAF8-A66D-30938B448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1" r="-1" b="90358"/>
          <a:stretch>
            <a:fillRect/>
          </a:stretch>
        </p:blipFill>
        <p:spPr bwMode="auto">
          <a:xfrm>
            <a:off x="8170605" y="506052"/>
            <a:ext cx="1365917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FD2D0C5D-FA31-AD46-6517-23A2CD1FA0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1" r="-1" b="90358"/>
          <a:stretch>
            <a:fillRect/>
          </a:stretch>
        </p:blipFill>
        <p:spPr bwMode="auto">
          <a:xfrm>
            <a:off x="7654412" y="4778168"/>
            <a:ext cx="1365917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50D04D2D-8CE7-802A-FE6B-0901C56B1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1" r="-1" b="90358"/>
          <a:stretch>
            <a:fillRect/>
          </a:stretch>
        </p:blipFill>
        <p:spPr bwMode="auto">
          <a:xfrm>
            <a:off x="7654412" y="5178065"/>
            <a:ext cx="1365917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6D351BBF-5709-3E23-F5A0-B43D2E6D2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1" r="-1" b="90358"/>
          <a:stretch>
            <a:fillRect/>
          </a:stretch>
        </p:blipFill>
        <p:spPr bwMode="auto">
          <a:xfrm>
            <a:off x="7654412" y="5577962"/>
            <a:ext cx="1365917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60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740ABF2-07CD-D29B-11B8-D6C4ABF70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12192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85380D08-E56B-7542-C1EF-4AAF8C9F0A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1" r="-1" b="90358"/>
          <a:stretch>
            <a:fillRect/>
          </a:stretch>
        </p:blipFill>
        <p:spPr bwMode="auto">
          <a:xfrm>
            <a:off x="8735960" y="501135"/>
            <a:ext cx="1365917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ransparent Background Images – Browse 18,171,831 Stock Photos, Vectors,  and Video | Adobe Stock">
            <a:extLst>
              <a:ext uri="{FF2B5EF4-FFF2-40B4-BE49-F238E27FC236}">
                <a16:creationId xmlns:a16="http://schemas.microsoft.com/office/drawing/2014/main" id="{48145FB5-7CA1-60E0-A8A5-4FAF2279FE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1" r="-1" b="90358"/>
          <a:stretch>
            <a:fillRect/>
          </a:stretch>
        </p:blipFill>
        <p:spPr bwMode="auto">
          <a:xfrm>
            <a:off x="7251289" y="1022245"/>
            <a:ext cx="1365917" cy="17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23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شاشة عريضة</PresentationFormat>
  <Paragraphs>0</Paragraphs>
  <Slides>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Office</cp:lastModifiedBy>
  <cp:revision>3</cp:revision>
  <dcterms:created xsi:type="dcterms:W3CDTF">2025-07-23T00:59:00Z</dcterms:created>
  <dcterms:modified xsi:type="dcterms:W3CDTF">2025-10-04T14:24:59Z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53D98EA922644B478A13410A32A3BB50_13</vt:lpwstr>
  </property>
  <property fmtid="{D5CDD505-2E9C-101B-9397-08002B2CF9AE}" pid="3" name="KSOProductBuildVer">
    <vt:lpwstr>2052-12.1.0.21915</vt:lpwstr>
  </property>
</Properties>
</file>