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563EB"/>
                </a:solidFill>
              </a:defRPr>
            </a:pPr>
            <a:r>
              <a:t>🚀 TRAINCAPE CRM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India's Most Affordable, Complete CRM</a:t>
            </a:r>
          </a:p>
          <a:p/>
          <a:p>
            <a:r>
              <a:t>Built-in Payment Processing • GST Compliance • AI-Powered</a:t>
            </a:r>
          </a:p>
          <a:p/>
          <a:p>
            <a:r>
              <a:t>Presented by: [Your Name]</a:t>
            </a:r>
          </a:p>
          <a:p>
            <a:r>
              <a:t>Date: [Current Date]</a:t>
            </a:r>
          </a:p>
          <a:p>
            <a:r>
              <a:t>Contact: sales@traincapetech.in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ROI &amp; COST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COST COMPARISON</a:t>
            </a:r>
          </a:p>
          <a:p>
            <a:r>
              <a:t>Salesforce: ₹15,000-50,000/month</a:t>
            </a:r>
          </a:p>
          <a:p>
            <a:r>
              <a:t>HubSpot: ₹8,000-25,000/month</a:t>
            </a:r>
          </a:p>
          <a:p>
            <a:r>
              <a:t>Zoho: ₹4,000-15,000/month</a:t>
            </a:r>
          </a:p>
          <a:p>
            <a:r>
              <a:t>Traincape: ₹2,999-12,999/month</a:t>
            </a:r>
          </a:p>
          <a:p/>
          <a:p>
            <a:r>
              <a:t>💸 ANNUAL SAVINGS</a:t>
            </a:r>
          </a:p>
          <a:p>
            <a:r>
              <a:t>• vs Salesforce: ₹1,44,000-4,44,000</a:t>
            </a:r>
          </a:p>
          <a:p>
            <a:r>
              <a:t>• vs HubSpot: ₹60,000-1,44,000</a:t>
            </a:r>
          </a:p>
          <a:p>
            <a:r>
              <a:t>• vs Zoho: ₹12,000-24,000</a:t>
            </a:r>
          </a:p>
          <a:p/>
          <a:p>
            <a:r>
              <a:t>📈 BUSINESS IMPACT</a:t>
            </a:r>
          </a:p>
          <a:p>
            <a:r>
              <a:t>• 40% faster lead response</a:t>
            </a:r>
          </a:p>
          <a:p>
            <a:r>
              <a:t>• 25% higher conversion rates</a:t>
            </a:r>
          </a:p>
          <a:p>
            <a:r>
              <a:t>• 60% time savings on invoicing</a:t>
            </a:r>
          </a:p>
          <a:p>
            <a:r>
              <a:t>• 30% increase in sales</a:t>
            </a:r>
          </a:p>
          <a:p/>
          <a:p>
            <a:r>
              <a:t>🎯 ROI CALCULATOR</a:t>
            </a:r>
          </a:p>
          <a:p>
            <a:r>
              <a:t>• Investment: ₹36,000/year</a:t>
            </a:r>
          </a:p>
          <a:p>
            <a:r>
              <a:t>• Savings: ₹2,00,000/year</a:t>
            </a:r>
          </a:p>
          <a:p>
            <a:r>
              <a:t>• ROI: 455% in first year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DEMO SCENARIOS</a:t>
            </a:r>
          </a:p>
          <a:p>
            <a:r>
              <a:t>1. Creating a New Lead</a:t>
            </a:r>
          </a:p>
          <a:p>
            <a:r>
              <a:t>2. Managing Sales Pipeline</a:t>
            </a:r>
          </a:p>
          <a:p>
            <a:r>
              <a:t>3. Generating Invoice</a:t>
            </a:r>
          </a:p>
          <a:p>
            <a:r>
              <a:t>4. Processing Payment</a:t>
            </a:r>
          </a:p>
          <a:p>
            <a:r>
              <a:t>5. Employee Management</a:t>
            </a:r>
          </a:p>
          <a:p>
            <a:r>
              <a:t>6. Mobile Experience</a:t>
            </a:r>
          </a:p>
          <a:p/>
          <a:p>
            <a:r>
              <a:t>⏱️ Duration: 10-15 minutes</a:t>
            </a:r>
          </a:p>
          <a:p/>
          <a:p>
            <a:r>
              <a:t>[Live demonstration of Traincape CRM features]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SUCCESS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🏢 TECH STARTUP</a:t>
            </a:r>
          </a:p>
          <a:p>
            <a:r>
              <a:t>"300% revenue increase in 6 months"</a:t>
            </a:r>
          </a:p>
          <a:p>
            <a:r>
              <a:t>• 50% faster lead response</a:t>
            </a:r>
          </a:p>
          <a:p>
            <a:r>
              <a:t>• 40% higher conversion rates</a:t>
            </a:r>
          </a:p>
          <a:p>
            <a:r>
              <a:t>• Automated payment processing</a:t>
            </a:r>
          </a:p>
          <a:p/>
          <a:p>
            <a:r>
              <a:t>🏠 REAL ESTATE COMPANY</a:t>
            </a:r>
          </a:p>
          <a:p>
            <a:r>
              <a:t>"50% faster deal closure"</a:t>
            </a:r>
          </a:p>
          <a:p>
            <a:r>
              <a:t>• Better lead tracking</a:t>
            </a:r>
          </a:p>
          <a:p>
            <a:r>
              <a:t>• Automated follow-ups</a:t>
            </a:r>
          </a:p>
          <a:p>
            <a:r>
              <a:t>• Professional invoicing</a:t>
            </a:r>
          </a:p>
          <a:p/>
          <a:p>
            <a:r>
              <a:t>🛒 E-COMMERCE BUSINESS</a:t>
            </a:r>
          </a:p>
          <a:p>
            <a:r>
              <a:t>"40% reduction in customer service tickets"</a:t>
            </a:r>
          </a:p>
          <a:p>
            <a:r>
              <a:t>• Better customer management</a:t>
            </a:r>
          </a:p>
          <a:p>
            <a:r>
              <a:t>• Automated payment tracking</a:t>
            </a:r>
          </a:p>
          <a:p>
            <a:r>
              <a:t>• Improved customer satisfaction</a:t>
            </a:r>
          </a:p>
          <a:p/>
          <a:p>
            <a:r>
              <a:t>🎓 EDUCATION INSTITUTE</a:t>
            </a:r>
          </a:p>
          <a:p>
            <a:r>
              <a:t>"80% improvement in student enrollment"</a:t>
            </a:r>
          </a:p>
          <a:p>
            <a:r>
              <a:t>• Streamlined admission process</a:t>
            </a:r>
          </a:p>
          <a:p>
            <a:r>
              <a:t>• Better student tracking</a:t>
            </a:r>
          </a:p>
          <a:p>
            <a:r>
              <a:t>• Automated fee collection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PRICING &amp;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STARTER PLAN</a:t>
            </a:r>
          </a:p>
          <a:p>
            <a:r>
              <a:t>₹2,999/month</a:t>
            </a:r>
          </a:p>
          <a:p>
            <a:r>
              <a:t>• Up to 10 users</a:t>
            </a:r>
          </a:p>
          <a:p>
            <a:r>
              <a:t>• Basic CRM features</a:t>
            </a:r>
          </a:p>
          <a:p>
            <a:r>
              <a:t>• Payment processing</a:t>
            </a:r>
          </a:p>
          <a:p>
            <a:r>
              <a:t>• Mobile access</a:t>
            </a:r>
          </a:p>
          <a:p>
            <a:r>
              <a:t>• Email support</a:t>
            </a:r>
          </a:p>
          <a:p/>
          <a:p>
            <a:r>
              <a:t>⭐ PROFESSIONAL PLAN</a:t>
            </a:r>
          </a:p>
          <a:p>
            <a:r>
              <a:t>₹5,999/month</a:t>
            </a:r>
          </a:p>
          <a:p>
            <a:r>
              <a:t>• Up to 50 users</a:t>
            </a:r>
          </a:p>
          <a:p>
            <a:r>
              <a:t>• Advanced features</a:t>
            </a:r>
          </a:p>
          <a:p>
            <a:r>
              <a:t>• Advanced analytics</a:t>
            </a:r>
          </a:p>
          <a:p>
            <a:r>
              <a:t>• Workflow automation</a:t>
            </a:r>
          </a:p>
          <a:p>
            <a:r>
              <a:t>• Priority support</a:t>
            </a:r>
          </a:p>
          <a:p/>
          <a:p>
            <a:r>
              <a:t>🏢 ENTERPRISE PLAN</a:t>
            </a:r>
          </a:p>
          <a:p>
            <a:r>
              <a:t>₹12,999/month</a:t>
            </a:r>
          </a:p>
          <a:p>
            <a:r>
              <a:t>• Unlimited users</a:t>
            </a:r>
          </a:p>
          <a:p>
            <a:r>
              <a:t>• Custom features</a:t>
            </a:r>
          </a:p>
          <a:p>
            <a:r>
              <a:t>• API access</a:t>
            </a:r>
          </a:p>
          <a:p>
            <a:r>
              <a:t>• Dedicated support</a:t>
            </a:r>
          </a:p>
          <a:p>
            <a:r>
              <a:t>• Custom integrations</a:t>
            </a:r>
          </a:p>
          <a:p/>
          <a:p>
            <a:r>
              <a:t>💡 SPECIAL OFFERS</a:t>
            </a:r>
          </a:p>
          <a:p>
            <a:r>
              <a:t>• Annual pricing: 20% discount</a:t>
            </a:r>
          </a:p>
          <a:p>
            <a:r>
              <a:t>• Volume discounts available</a:t>
            </a:r>
          </a:p>
          <a:p>
            <a:r>
              <a:t>• Custom pricing for large teams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IMPLEMENTATION &amp;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FAST SETUP</a:t>
            </a:r>
          </a:p>
          <a:p>
            <a:r>
              <a:t>• Ready in 1 week</a:t>
            </a:r>
          </a:p>
          <a:p>
            <a:r>
              <a:t>• No complex configuration</a:t>
            </a:r>
          </a:p>
          <a:p>
            <a:r>
              <a:t>• Free data migration</a:t>
            </a:r>
          </a:p>
          <a:p>
            <a:r>
              <a:t>• Guided setup process</a:t>
            </a:r>
          </a:p>
          <a:p/>
          <a:p>
            <a:r>
              <a:t>📚 TRAINING &amp; SUPPORT</a:t>
            </a:r>
          </a:p>
          <a:p>
            <a:r>
              <a:t>• Free onboarding training</a:t>
            </a:r>
          </a:p>
          <a:p>
            <a:r>
              <a:t>• Video tutorials</a:t>
            </a:r>
          </a:p>
          <a:p>
            <a:r>
              <a:t>• 24/7 email support</a:t>
            </a:r>
          </a:p>
          <a:p>
            <a:r>
              <a:t>• Phone support during business hours</a:t>
            </a:r>
          </a:p>
          <a:p>
            <a:r>
              <a:t>• Dedicated account manager</a:t>
            </a:r>
          </a:p>
          <a:p/>
          <a:p>
            <a:r>
              <a:t>🔄 ONGOING SUPPORT</a:t>
            </a:r>
          </a:p>
          <a:p>
            <a:r>
              <a:t>• Regular updates</a:t>
            </a:r>
          </a:p>
          <a:p>
            <a:r>
              <a:t>• New feature releases</a:t>
            </a:r>
          </a:p>
          <a:p>
            <a:r>
              <a:t>• Performance optimization</a:t>
            </a:r>
          </a:p>
          <a:p>
            <a:r>
              <a:t>• Security updates</a:t>
            </a:r>
          </a:p>
          <a:p/>
          <a:p>
            <a:r>
              <a:t>🎯 SUCCESS GUARANTEE</a:t>
            </a:r>
          </a:p>
          <a:p>
            <a:r>
              <a:t>• 30-day money-back guarantee</a:t>
            </a:r>
          </a:p>
          <a:p>
            <a:r>
              <a:t>• 99.9% uptime SLA</a:t>
            </a:r>
          </a:p>
          <a:p>
            <a:r>
              <a:t>• ROI guarantee</a:t>
            </a:r>
          </a:p>
          <a:p>
            <a:r>
              <a:t>• Migration guarantee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IMMEDIATE ACTIONS</a:t>
            </a:r>
          </a:p>
          <a:p/>
          <a:p>
            <a:r>
              <a:t>1. 📋 Schedule Free Demo</a:t>
            </a:r>
          </a:p>
          <a:p>
            <a:r>
              <a:t>• 30-minute personalized demo</a:t>
            </a:r>
          </a:p>
          <a:p>
            <a:r>
              <a:t>• Customized to your business</a:t>
            </a:r>
          </a:p>
          <a:p>
            <a:r>
              <a:t>• No commitment required</a:t>
            </a:r>
          </a:p>
          <a:p/>
          <a:p>
            <a:r>
              <a:t>2. 🧪 Start Free Trial</a:t>
            </a:r>
          </a:p>
          <a:p>
            <a:r>
              <a:t>• 14-day free trial</a:t>
            </a:r>
          </a:p>
          <a:p>
            <a:r>
              <a:t>• Full feature access</a:t>
            </a:r>
          </a:p>
          <a:p>
            <a:r>
              <a:t>• Your real data</a:t>
            </a:r>
          </a:p>
          <a:p>
            <a:r>
              <a:t>• Migration assistance</a:t>
            </a:r>
          </a:p>
          <a:p/>
          <a:p>
            <a:r>
              <a:t>3. 💰 Get Custom Quote</a:t>
            </a:r>
          </a:p>
          <a:p>
            <a:r>
              <a:t>• Tailored to your needs</a:t>
            </a:r>
          </a:p>
          <a:p>
            <a:r>
              <a:t>• Volume discounts</a:t>
            </a:r>
          </a:p>
          <a:p>
            <a:r>
              <a:t>• Custom features</a:t>
            </a:r>
          </a:p>
          <a:p>
            <a:r>
              <a:t>• Implementation timeline</a:t>
            </a:r>
          </a:p>
          <a:p/>
          <a:p>
            <a:r>
              <a:t>📞 CONTACT INFORMATION</a:t>
            </a:r>
          </a:p>
          <a:p>
            <a:r>
              <a:t>Email: sales@traincapetech.in</a:t>
            </a:r>
          </a:p>
          <a:p>
            <a:r>
              <a:t>Phone: +91-XXXXXXXXXX</a:t>
            </a:r>
          </a:p>
          <a:p>
            <a:r>
              <a:t>Website: www.traincapetech.in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🤔 COMMON QUESTIONS</a:t>
            </a:r>
          </a:p>
          <a:p/>
          <a:p>
            <a:r>
              <a:t>Q: How long does setup take?</a:t>
            </a:r>
          </a:p>
          <a:p>
            <a:r>
              <a:t>A: Ready in 1 week vs 6 months for competitors</a:t>
            </a:r>
          </a:p>
          <a:p/>
          <a:p>
            <a:r>
              <a:t>Q: What about data security?</a:t>
            </a:r>
          </a:p>
          <a:p>
            <a:r>
              <a:t>A: Enterprise-grade security with 99.9% uptime</a:t>
            </a:r>
          </a:p>
          <a:p/>
          <a:p>
            <a:r>
              <a:t>Q: Can we customize it?</a:t>
            </a:r>
          </a:p>
          <a:p>
            <a:r>
              <a:t>A: Yes, custom fields, workflows, and integrations</a:t>
            </a:r>
          </a:p>
          <a:p/>
          <a:p>
            <a:r>
              <a:t>Q: What if we're not satisfied?</a:t>
            </a:r>
          </a:p>
          <a:p>
            <a:r>
              <a:t>A: 30-day money-back guarantee</a:t>
            </a:r>
          </a:p>
          <a:p/>
          <a:p>
            <a:r>
              <a:t>📞 CONTACT US</a:t>
            </a:r>
          </a:p>
          <a:p>
            <a:r>
              <a:t>Ready to transform your business?</a:t>
            </a:r>
          </a:p>
          <a:p>
            <a:r>
              <a:t>Let's discuss your specific needs!</a:t>
            </a:r>
          </a:p>
          <a:p/>
          <a:p>
            <a:r>
              <a:t>Email: sales@traincapetech.in</a:t>
            </a:r>
          </a:p>
          <a:p>
            <a:r>
              <a:t>Phone: +91-XXXXXXXXXX</a:t>
            </a:r>
          </a:p>
          <a:p>
            <a:r>
              <a:t>Website: www.traincapetech.in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🎯 The Problem: Why Current CRMs Fail</a:t>
            </a:r>
          </a:p>
          <a:p>
            <a:r>
              <a:t>2. 💡 The Solution: Traincape CRM</a:t>
            </a:r>
          </a:p>
          <a:p>
            <a:r>
              <a:t>3. 🚀 Key Features &amp; Benefits</a:t>
            </a:r>
          </a:p>
          <a:p>
            <a:r>
              <a:t>4. 💰 ROI &amp; Cost Savings</a:t>
            </a:r>
          </a:p>
          <a:p>
            <a:r>
              <a:t>5. 🎬 Live Demo</a:t>
            </a:r>
          </a:p>
          <a:p>
            <a:r>
              <a:t>6. 📊 Success Stories</a:t>
            </a:r>
          </a:p>
          <a:p>
            <a:r>
              <a:t>7. 🎯 Pricing &amp; Next Steps</a:t>
            </a:r>
          </a:p>
          <a:p/>
          <a:p>
            <a:r>
              <a:t>Duration: 30-45 minutes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❌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Current CRMs Are Failing Your Business</a:t>
            </a:r>
          </a:p>
          <a:p/>
          <a:p>
            <a:r>
              <a:t>💸 EXPENSIVE</a:t>
            </a:r>
          </a:p>
          <a:p>
            <a:r>
              <a:t>• Salesforce: ₹15,000-50,000/month</a:t>
            </a:r>
          </a:p>
          <a:p>
            <a:r>
              <a:t>• HubSpot: ₹8,000-25,000/month</a:t>
            </a:r>
          </a:p>
          <a:p>
            <a:r>
              <a:t>• Zoho: ₹4,000-15,000/month</a:t>
            </a:r>
          </a:p>
          <a:p/>
          <a:p>
            <a:r>
              <a:t>🐌 SLOW SETUP</a:t>
            </a:r>
          </a:p>
          <a:p>
            <a:r>
              <a:t>• 3-6 months implementation time</a:t>
            </a:r>
          </a:p>
          <a:p>
            <a:r>
              <a:t>• Complex configuration required</a:t>
            </a:r>
          </a:p>
          <a:p>
            <a:r>
              <a:t>• Expensive consultants needed</a:t>
            </a:r>
          </a:p>
          <a:p/>
          <a:p>
            <a:r>
              <a:t>🌍 NOT INDIA-FOCUSED</a:t>
            </a:r>
          </a:p>
          <a:p>
            <a:r>
              <a:t>• No GST compliance</a:t>
            </a:r>
          </a:p>
          <a:p>
            <a:r>
              <a:t>• No UPI payments</a:t>
            </a:r>
          </a:p>
          <a:p>
            <a:r>
              <a:t>• Generic workflows</a:t>
            </a:r>
          </a:p>
          <a:p/>
          <a:p>
            <a:r>
              <a:t>💳 NO PAYMENT PROCESSING</a:t>
            </a:r>
          </a:p>
          <a:p>
            <a:r>
              <a:t>• Separate payment systems</a:t>
            </a:r>
          </a:p>
          <a:p>
            <a:r>
              <a:t>• Manual invoice tracking</a:t>
            </a:r>
          </a:p>
          <a:p>
            <a:r>
              <a:t>• Payment delays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Traincape CRM: Complete Business Solution</a:t>
            </a:r>
          </a:p>
          <a:p/>
          <a:p>
            <a:r>
              <a:t>🚀 READY IN 1 WEEK</a:t>
            </a:r>
          </a:p>
          <a:p>
            <a:r>
              <a:t>• vs 6 months for competitors</a:t>
            </a:r>
          </a:p>
          <a:p>
            <a:r>
              <a:t>• No complex configuration</a:t>
            </a:r>
          </a:p>
          <a:p>
            <a:r>
              <a:t>• Guided setup process</a:t>
            </a:r>
          </a:p>
          <a:p/>
          <a:p>
            <a:r>
              <a:t>💰 80% COST SAVINGS</a:t>
            </a:r>
          </a:p>
          <a:p>
            <a:r>
              <a:t>• ₹2,999-12,999/month</a:t>
            </a:r>
          </a:p>
          <a:p>
            <a:r>
              <a:t>• vs ₹15,000-50,000/month</a:t>
            </a:r>
          </a:p>
          <a:p>
            <a:r>
              <a:t>• All features included</a:t>
            </a:r>
          </a:p>
          <a:p/>
          <a:p>
            <a:r>
              <a:t>🇮🇳 INDIA-FIRST</a:t>
            </a:r>
          </a:p>
          <a:p>
            <a:r>
              <a:t>• GST compliance built-in</a:t>
            </a:r>
          </a:p>
          <a:p>
            <a:r>
              <a:t>• UPI &amp; Indian payments</a:t>
            </a:r>
          </a:p>
          <a:p>
            <a:r>
              <a:t>• Local business workflows</a:t>
            </a:r>
          </a:p>
          <a:p/>
          <a:p>
            <a:r>
              <a:t>💳 BUILT-IN PAYMENTS</a:t>
            </a:r>
          </a:p>
          <a:p>
            <a:r>
              <a:t>• Stripe integration included</a:t>
            </a:r>
          </a:p>
          <a:p>
            <a:r>
              <a:t>• Automatic payment tracking</a:t>
            </a:r>
          </a:p>
          <a:p>
            <a:r>
              <a:t>• Professional payment pages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COMPLETE CRM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SALES MANAGEMENT</a:t>
            </a:r>
          </a:p>
          <a:p>
            <a:r>
              <a:t>• Lead Management &amp; Scoring</a:t>
            </a:r>
          </a:p>
          <a:p>
            <a:r>
              <a:t>• Sales Pipeline &amp; Forecasting</a:t>
            </a:r>
          </a:p>
          <a:p>
            <a:r>
              <a:t>• Customer Relationship Management</a:t>
            </a:r>
          </a:p>
          <a:p>
            <a:r>
              <a:t>• Deal Tracking &amp; Analytics</a:t>
            </a:r>
          </a:p>
          <a:p/>
          <a:p>
            <a:r>
              <a:t>💳 PAYMENT PROCESSING</a:t>
            </a:r>
          </a:p>
          <a:p>
            <a:r>
              <a:t>• Stripe Integration</a:t>
            </a:r>
          </a:p>
          <a:p>
            <a:r>
              <a:t>• Professional Invoicing</a:t>
            </a:r>
          </a:p>
          <a:p>
            <a:r>
              <a:t>• Payment Tracking</a:t>
            </a:r>
          </a:p>
          <a:p>
            <a:r>
              <a:t>• Multi-currency Support</a:t>
            </a:r>
          </a:p>
          <a:p/>
          <a:p>
            <a:r>
              <a:t>👥 EMPLOYEE MANAGEMENT</a:t>
            </a:r>
          </a:p>
          <a:p>
            <a:r>
              <a:t>• HR &amp; Payroll</a:t>
            </a:r>
          </a:p>
          <a:p>
            <a:r>
              <a:t>• Attendance Tracking</a:t>
            </a:r>
          </a:p>
          <a:p>
            <a:r>
              <a:t>• Leave Management</a:t>
            </a:r>
          </a:p>
          <a:p>
            <a:r>
              <a:t>• Performance Analytics</a:t>
            </a:r>
          </a:p>
          <a:p/>
          <a:p>
            <a:r>
              <a:t>📱 MOBILE-FIRST DESIGN</a:t>
            </a:r>
          </a:p>
          <a:p>
            <a:r>
              <a:t>• Responsive Web App</a:t>
            </a:r>
          </a:p>
          <a:p>
            <a:r>
              <a:t>• Works on All Devices</a:t>
            </a:r>
          </a:p>
          <a:p>
            <a:r>
              <a:t>• Offline Capability</a:t>
            </a:r>
          </a:p>
          <a:p>
            <a:r>
              <a:t>• Push Notifications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SALES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LEAD MANAGEMENT</a:t>
            </a:r>
          </a:p>
          <a:p>
            <a:r>
              <a:t>• Automated lead capture</a:t>
            </a:r>
          </a:p>
          <a:p>
            <a:r>
              <a:t>• Lead scoring &amp; prioritization</a:t>
            </a:r>
          </a:p>
          <a:p>
            <a:r>
              <a:t>• Lead assignment &amp; tracking</a:t>
            </a:r>
          </a:p>
          <a:p>
            <a:r>
              <a:t>• Lead nurturing workflows</a:t>
            </a:r>
          </a:p>
          <a:p/>
          <a:p>
            <a:r>
              <a:t>📈 SALES PIPELINE</a:t>
            </a:r>
          </a:p>
          <a:p>
            <a:r>
              <a:t>• Visual pipeline management</a:t>
            </a:r>
          </a:p>
          <a:p>
            <a:r>
              <a:t>• Deal stage tracking</a:t>
            </a:r>
          </a:p>
          <a:p>
            <a:r>
              <a:t>• Win/loss analysis</a:t>
            </a:r>
          </a:p>
          <a:p>
            <a:r>
              <a:t>• Sales forecasting</a:t>
            </a:r>
          </a:p>
          <a:p/>
          <a:p>
            <a:r>
              <a:t>👥 CUSTOMER MANAGEMENT</a:t>
            </a:r>
          </a:p>
          <a:p>
            <a:r>
              <a:t>• 360° customer view</a:t>
            </a:r>
          </a:p>
          <a:p>
            <a:r>
              <a:t>• Communication history</a:t>
            </a:r>
          </a:p>
          <a:p>
            <a:r>
              <a:t>• Customer segmentation</a:t>
            </a:r>
          </a:p>
          <a:p>
            <a:r>
              <a:t>• Relationship scoring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💳 PAYMENT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AUTOMATED WORKFLOW</a:t>
            </a:r>
          </a:p>
          <a:p>
            <a:r>
              <a:t>1. Create Invoice → 2. Send to Customer →</a:t>
            </a:r>
          </a:p>
          <a:p>
            <a:r>
              <a:t>3. Customer Pays → 4. Status Updates</a:t>
            </a:r>
          </a:p>
          <a:p/>
          <a:p>
            <a:r>
              <a:t>💰 MULTIPLE PAYMENT METHODS</a:t>
            </a:r>
          </a:p>
          <a:p>
            <a:r>
              <a:t>• Credit/Debit Cards</a:t>
            </a:r>
          </a:p>
          <a:p>
            <a:r>
              <a:t>• UPI &amp; Net Banking</a:t>
            </a:r>
          </a:p>
          <a:p>
            <a:r>
              <a:t>• Digital Wallets</a:t>
            </a:r>
          </a:p>
          <a:p>
            <a:r>
              <a:t>• International Payments</a:t>
            </a:r>
          </a:p>
          <a:p/>
          <a:p>
            <a:r>
              <a:t>📊 PAYMENT ANALYTICS</a:t>
            </a:r>
          </a:p>
          <a:p>
            <a:r>
              <a:t>• Real-time payment tracking</a:t>
            </a:r>
          </a:p>
          <a:p>
            <a:r>
              <a:t>• Failed payment recovery</a:t>
            </a:r>
          </a:p>
          <a:p>
            <a:r>
              <a:t>• Payment history &amp; reports</a:t>
            </a:r>
          </a:p>
          <a:p>
            <a:r>
              <a:t>• Revenue analytics</a:t>
            </a:r>
          </a:p>
          <a:p/>
          <a:p>
            <a:r>
              <a:t>🇮🇳 INDIA-SPECIFIC</a:t>
            </a:r>
          </a:p>
          <a:p>
            <a:r>
              <a:t>• GST calculation &amp; compliance</a:t>
            </a:r>
          </a:p>
          <a:p>
            <a:r>
              <a:t>• TDS handling</a:t>
            </a:r>
          </a:p>
          <a:p>
            <a:r>
              <a:t>• Indian business workflows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EMPLOYEE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HR &amp; PAYROLL</a:t>
            </a:r>
          </a:p>
          <a:p>
            <a:r>
              <a:t>• Employee profiles &amp; documents</a:t>
            </a:r>
          </a:p>
          <a:p>
            <a:r>
              <a:t>• Salary management &amp; slips</a:t>
            </a:r>
          </a:p>
          <a:p>
            <a:r>
              <a:t>• Tax calculations &amp; compliance</a:t>
            </a:r>
          </a:p>
          <a:p>
            <a:r>
              <a:t>• Performance reviews</a:t>
            </a:r>
          </a:p>
          <a:p/>
          <a:p>
            <a:r>
              <a:t>⏰ ATTENDANCE TRACKING</a:t>
            </a:r>
          </a:p>
          <a:p>
            <a:r>
              <a:t>• Check-in/check-out</a:t>
            </a:r>
          </a:p>
          <a:p>
            <a:r>
              <a:t>• Leave management</a:t>
            </a:r>
          </a:p>
          <a:p>
            <a:r>
              <a:t>• Overtime tracking</a:t>
            </a:r>
          </a:p>
          <a:p>
            <a:r>
              <a:t>• Attendance reports</a:t>
            </a:r>
          </a:p>
          <a:p/>
          <a:p>
            <a:r>
              <a:t>📊 PERFORMANCE ANALYTICS</a:t>
            </a:r>
          </a:p>
          <a:p>
            <a:r>
              <a:t>• KPI tracking</a:t>
            </a:r>
          </a:p>
          <a:p>
            <a:r>
              <a:t>• Goal management</a:t>
            </a:r>
          </a:p>
          <a:p>
            <a:r>
              <a:t>• Performance reviews</a:t>
            </a:r>
          </a:p>
          <a:p>
            <a:r>
              <a:t>• Team productivity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📱 MOBILE-FIRST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RESPONSIVE DESIGN</a:t>
            </a:r>
          </a:p>
          <a:p>
            <a:r>
              <a:t>• Works on all devices</a:t>
            </a:r>
          </a:p>
          <a:p>
            <a:r>
              <a:t>• Touch-optimized interface</a:t>
            </a:r>
          </a:p>
          <a:p>
            <a:r>
              <a:t>• Fast loading times</a:t>
            </a:r>
          </a:p>
          <a:p>
            <a:r>
              <a:t>• Offline capability</a:t>
            </a:r>
          </a:p>
          <a:p/>
          <a:p>
            <a:r>
              <a:t>🔔 SMART NOTIFICATIONS</a:t>
            </a:r>
          </a:p>
          <a:p>
            <a:r>
              <a:t>• Real-time alerts</a:t>
            </a:r>
          </a:p>
          <a:p>
            <a:r>
              <a:t>• Payment notifications</a:t>
            </a:r>
          </a:p>
          <a:p>
            <a:r>
              <a:t>• Task reminders</a:t>
            </a:r>
          </a:p>
          <a:p>
            <a:r>
              <a:t>• Custom notifications</a:t>
            </a:r>
          </a:p>
          <a:p/>
          <a:p>
            <a:r>
              <a:t>🚀 SEAMLESS EXPERIENCE</a:t>
            </a:r>
          </a:p>
          <a:p>
            <a:r>
              <a:t>• Same features on mobile</a:t>
            </a:r>
          </a:p>
          <a:p>
            <a:r>
              <a:t>• Easy navigation</a:t>
            </a:r>
          </a:p>
          <a:p>
            <a:r>
              <a:t>• Quick actions</a:t>
            </a:r>
          </a:p>
          <a:p>
            <a:r>
              <a:t>• Voice commands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