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0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93E1C-6F7D-49C8-B07B-3CDDB5827DC3}" v="688" dt="2020-10-10T02:00:51.027"/>
    <p1510:client id="{5FEDB3CE-EB06-4201-B7AA-212B956432E2}" v="681" dt="2020-10-10T12:26:52.188"/>
    <p1510:client id="{A10136DB-5772-48F2-BEAD-4BA68DF2F63D}" v="93" dt="2020-10-10T10:54:41.882"/>
    <p1510:client id="{A3BC9422-C969-462D-A42A-B0C16100038D}" v="59" dt="2020-10-09T23:33:48.675"/>
    <p1510:client id="{DA68BD6A-9EB3-435F-9988-B6FFE18EDBFC}" v="34" dt="2020-10-09T17:28:47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10.10.2020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15781" y="-3034425"/>
            <a:ext cx="5370576" cy="911117"/>
          </a:xfrm>
        </p:spPr>
        <p:txBody>
          <a:bodyPr>
            <a:normAutofit/>
          </a:bodyPr>
          <a:lstStyle/>
          <a:p>
            <a:pPr algn="l"/>
            <a:endParaRPr lang="de-DE" sz="2000"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79521" y="2113305"/>
            <a:ext cx="3828423" cy="2177768"/>
          </a:xfrm>
        </p:spPr>
        <p:txBody>
          <a:bodyPr>
            <a:normAutofit/>
          </a:bodyPr>
          <a:lstStyle/>
          <a:p>
            <a:pPr algn="l"/>
            <a:r>
              <a:rPr lang="de-DE" sz="5000" dirty="0">
                <a:solidFill>
                  <a:schemeClr val="bg1"/>
                </a:solidFill>
                <a:latin typeface="Georgia"/>
                <a:cs typeface="Calibri Light"/>
              </a:rPr>
              <a:t>App</a:t>
            </a:r>
            <a:br>
              <a:rPr lang="de-DE" sz="9600" dirty="0">
                <a:solidFill>
                  <a:srgbClr val="FFFFFF"/>
                </a:solidFill>
                <a:latin typeface="Georgia"/>
                <a:cs typeface="Calibri Light"/>
              </a:rPr>
            </a:br>
            <a:r>
              <a:rPr lang="de-DE" sz="9600" dirty="0">
                <a:solidFill>
                  <a:srgbClr val="FFFFFF"/>
                </a:solidFill>
                <a:latin typeface="Georgia"/>
                <a:cs typeface="Calibri Light"/>
              </a:rPr>
              <a:t>  ELAS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99C8AA-5881-4F5F-BCED-2DE6EA986319}"/>
              </a:ext>
            </a:extLst>
          </p:cNvPr>
          <p:cNvSpPr/>
          <p:nvPr/>
        </p:nvSpPr>
        <p:spPr>
          <a:xfrm>
            <a:off x="2490160" y="585159"/>
            <a:ext cx="3982526" cy="5506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4" descr="Imagem em preto e branco de homem andando de skate&#10;&#10;Descrição gerada automaticamente">
            <a:extLst>
              <a:ext uri="{FF2B5EF4-FFF2-40B4-BE49-F238E27FC236}">
                <a16:creationId xmlns:a16="http://schemas.microsoft.com/office/drawing/2014/main" id="{27F9D553-337C-439B-A2F9-674D2966F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0" t="7698" r="12319" b="-2"/>
          <a:stretch/>
        </p:blipFill>
        <p:spPr>
          <a:xfrm>
            <a:off x="21" y="-177091"/>
            <a:ext cx="7558916" cy="7824429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3764613-D05E-4ED1-893A-177E42E203E2}"/>
              </a:ext>
            </a:extLst>
          </p:cNvPr>
          <p:cNvSpPr txBox="1"/>
          <p:nvPr/>
        </p:nvSpPr>
        <p:spPr>
          <a:xfrm>
            <a:off x="5600520" y="309653"/>
            <a:ext cx="461225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4000" dirty="0">
              <a:solidFill>
                <a:schemeClr val="bg1"/>
              </a:solidFill>
              <a:latin typeface="Georgia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0C7922-B8E1-46D3-932D-44E91E83C03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8B6705-98EC-4770-A652-8D49E247D8AD}"/>
              </a:ext>
            </a:extLst>
          </p:cNvPr>
          <p:cNvSpPr txBox="1"/>
          <p:nvPr/>
        </p:nvSpPr>
        <p:spPr>
          <a:xfrm>
            <a:off x="2165231" y="267419"/>
            <a:ext cx="817784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500" dirty="0">
                <a:latin typeface="Georgia"/>
                <a:cs typeface="Calibri"/>
              </a:rPr>
              <a:t>Indicações de series e filmes</a:t>
            </a:r>
          </a:p>
        </p:txBody>
      </p:sp>
      <p:pic>
        <p:nvPicPr>
          <p:cNvPr id="10" name="Imagem 4" descr="Imagem em preto e branco de homem andando de skate&#10;&#10;Descrição gerada automaticamente">
            <a:extLst>
              <a:ext uri="{FF2B5EF4-FFF2-40B4-BE49-F238E27FC236}">
                <a16:creationId xmlns:a16="http://schemas.microsoft.com/office/drawing/2014/main" id="{BC674998-23BC-465D-BE39-BF2AC70D7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0" t="7698" r="12319" b="-2"/>
          <a:stretch/>
        </p:blipFill>
        <p:spPr>
          <a:xfrm>
            <a:off x="-690093" y="-4561"/>
            <a:ext cx="4439032" cy="697616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pic>
        <p:nvPicPr>
          <p:cNvPr id="2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5B8C232-0C11-427C-AEE4-15D74F549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409" y="1069676"/>
            <a:ext cx="2741975" cy="4977441"/>
          </a:xfrm>
          <a:prstGeom prst="rect">
            <a:avLst/>
          </a:prstGeom>
        </p:spPr>
      </p:pic>
      <p:pic>
        <p:nvPicPr>
          <p:cNvPr id="3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E92B454-2D66-47B7-9F88-2D4A046EA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631" y="1055299"/>
            <a:ext cx="2765229" cy="49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6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4F668B6-A7FA-43F5-B3FF-9DF1D9BD1DFE}"/>
              </a:ext>
            </a:extLst>
          </p:cNvPr>
          <p:cNvSpPr/>
          <p:nvPr/>
        </p:nvSpPr>
        <p:spPr>
          <a:xfrm>
            <a:off x="103518" y="-4313"/>
            <a:ext cx="12148866" cy="13227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4" descr="Imagem em preto e branco de homem andando de skate&#10;&#10;Descrição gerada automaticamente">
            <a:extLst>
              <a:ext uri="{FF2B5EF4-FFF2-40B4-BE49-F238E27FC236}">
                <a16:creationId xmlns:a16="http://schemas.microsoft.com/office/drawing/2014/main" id="{78AB944A-6C71-499F-B265-FAACA18CF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0" t="7698" r="12319" b="-2"/>
          <a:stretch/>
        </p:blipFill>
        <p:spPr>
          <a:xfrm>
            <a:off x="-690093" y="-4561"/>
            <a:ext cx="4439032" cy="697616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3764613-D05E-4ED1-893A-177E42E203E2}"/>
              </a:ext>
            </a:extLst>
          </p:cNvPr>
          <p:cNvSpPr txBox="1"/>
          <p:nvPr/>
        </p:nvSpPr>
        <p:spPr>
          <a:xfrm>
            <a:off x="5600520" y="309653"/>
            <a:ext cx="461225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>
                <a:solidFill>
                  <a:schemeClr val="bg1"/>
                </a:solidFill>
                <a:latin typeface="Georgia"/>
                <a:cs typeface="Calibri"/>
              </a:rPr>
              <a:t>Escolha do Nome</a:t>
            </a:r>
            <a:endParaRPr lang="pt-BR" sz="4000" dirty="0">
              <a:solidFill>
                <a:schemeClr val="bg1"/>
              </a:solidFill>
              <a:latin typeface="Georgia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0C7922-B8E1-46D3-932D-44E91E83C030}"/>
              </a:ext>
            </a:extLst>
          </p:cNvPr>
          <p:cNvSpPr txBox="1"/>
          <p:nvPr/>
        </p:nvSpPr>
        <p:spPr>
          <a:xfrm>
            <a:off x="3487951" y="3013495"/>
            <a:ext cx="8465385" cy="3209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500" dirty="0">
                <a:latin typeface="Georgia"/>
                <a:ea typeface="+mn-lt"/>
                <a:cs typeface="+mn-lt"/>
              </a:rPr>
              <a:t>Essa peça falava sobre feminicídio era uma vítima de violência doméstica do marido e está entre a vida e a morte e nesse momento ela conhece um grupo de mulheres (Maria Quitéria, Frida Kahlo, Dandara, </a:t>
            </a:r>
            <a:r>
              <a:rPr lang="pt-BR" sz="2500" dirty="0" err="1">
                <a:latin typeface="Georgia"/>
                <a:ea typeface="+mn-lt"/>
                <a:cs typeface="+mn-lt"/>
              </a:rPr>
              <a:t>Hedy</a:t>
            </a:r>
            <a:r>
              <a:rPr lang="pt-BR" sz="2500" dirty="0">
                <a:latin typeface="Georgia"/>
                <a:ea typeface="+mn-lt"/>
                <a:cs typeface="+mn-lt"/>
              </a:rPr>
              <a:t> </a:t>
            </a:r>
            <a:r>
              <a:rPr lang="pt-BR" sz="2500" dirty="0" err="1">
                <a:latin typeface="Georgia"/>
                <a:ea typeface="+mn-lt"/>
                <a:cs typeface="+mn-lt"/>
              </a:rPr>
              <a:t>Lamarr</a:t>
            </a:r>
            <a:r>
              <a:rPr lang="pt-BR" sz="2500" dirty="0">
                <a:latin typeface="Georgia"/>
                <a:ea typeface="+mn-lt"/>
                <a:cs typeface="+mn-lt"/>
              </a:rPr>
              <a:t>, Marie Curie e Joana d'</a:t>
            </a:r>
            <a:r>
              <a:rPr lang="pt-BR" sz="2500" dirty="0" err="1">
                <a:latin typeface="Georgia"/>
                <a:ea typeface="+mn-lt"/>
                <a:cs typeface="+mn-lt"/>
              </a:rPr>
              <a:t>Arc</a:t>
            </a:r>
            <a:r>
              <a:rPr lang="pt-BR" sz="2500" dirty="0">
                <a:latin typeface="Georgia"/>
                <a:ea typeface="+mn-lt"/>
                <a:cs typeface="+mn-lt"/>
              </a:rPr>
              <a:t>),as mulheres tentam mostrar para vitima que ela vive em uma relacionamento abusivo e quando ela finalmente percebe, ela se torna mais uma para estatística de feminicídio.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8B6705-98EC-4770-A652-8D49E247D8AD}"/>
              </a:ext>
            </a:extLst>
          </p:cNvPr>
          <p:cNvSpPr txBox="1"/>
          <p:nvPr/>
        </p:nvSpPr>
        <p:spPr>
          <a:xfrm>
            <a:off x="3042250" y="1777042"/>
            <a:ext cx="8508520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500" dirty="0">
                <a:latin typeface="Georgia"/>
                <a:ea typeface="+mn-lt"/>
                <a:cs typeface="+mn-lt"/>
              </a:rPr>
              <a:t>O nome “ELAS” veio de uma peça teatral que eu participei e ajudei a criar no ensino médio com minhas amigas na SLA (Semana da Liberdade e Alteridade).</a:t>
            </a:r>
            <a:endParaRPr lang="pt-BR" sz="25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0911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4F668B6-A7FA-43F5-B3FF-9DF1D9BD1DFE}"/>
              </a:ext>
            </a:extLst>
          </p:cNvPr>
          <p:cNvSpPr/>
          <p:nvPr/>
        </p:nvSpPr>
        <p:spPr>
          <a:xfrm>
            <a:off x="103518" y="-4313"/>
            <a:ext cx="12148866" cy="13227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764613-D05E-4ED1-893A-177E42E203E2}"/>
              </a:ext>
            </a:extLst>
          </p:cNvPr>
          <p:cNvSpPr txBox="1"/>
          <p:nvPr/>
        </p:nvSpPr>
        <p:spPr>
          <a:xfrm>
            <a:off x="5341729" y="309653"/>
            <a:ext cx="39796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Georgia"/>
                <a:cs typeface="Calibri"/>
              </a:rPr>
              <a:t>Escolha do tema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0C7922-B8E1-46D3-932D-44E91E83C03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8B6705-98EC-4770-A652-8D49E247D8AD}"/>
              </a:ext>
            </a:extLst>
          </p:cNvPr>
          <p:cNvSpPr txBox="1"/>
          <p:nvPr/>
        </p:nvSpPr>
        <p:spPr>
          <a:xfrm>
            <a:off x="3042250" y="1992703"/>
            <a:ext cx="8796068" cy="2015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500" dirty="0">
                <a:latin typeface="Georgia"/>
                <a:ea typeface="+mn-lt"/>
                <a:cs typeface="+mn-lt"/>
              </a:rPr>
              <a:t>A escolha venho por conta da saudade de um grupo de amigas do ensino médio, nós conversamos sobre todos os assuntos possíveis, mas o principal no do 3º ano foi sobre mulheres (feminismo, feminicídio, bandas, direitos iguais) para peça de teatro da SLA.</a:t>
            </a:r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74FB6AB-69AC-4ADB-B520-6F658587A82D}"/>
              </a:ext>
            </a:extLst>
          </p:cNvPr>
          <p:cNvSpPr txBox="1"/>
          <p:nvPr/>
        </p:nvSpPr>
        <p:spPr>
          <a:xfrm>
            <a:off x="3157269" y="4005532"/>
            <a:ext cx="8681047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500" dirty="0">
                <a:latin typeface="Georgia"/>
              </a:rPr>
              <a:t>O tema escolhido também e de extrema importância nos dias de hoje. </a:t>
            </a:r>
            <a:endParaRPr lang="pt-BR"/>
          </a:p>
        </p:txBody>
      </p:sp>
      <p:pic>
        <p:nvPicPr>
          <p:cNvPr id="10" name="Imagem 4" descr="Imagem em preto e branco de homem andando de skate&#10;&#10;Descrição gerada automaticamente">
            <a:extLst>
              <a:ext uri="{FF2B5EF4-FFF2-40B4-BE49-F238E27FC236}">
                <a16:creationId xmlns:a16="http://schemas.microsoft.com/office/drawing/2014/main" id="{E1509764-B1E4-40C9-A88F-274FD325E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0" t="7698" r="12319" b="-2"/>
          <a:stretch/>
        </p:blipFill>
        <p:spPr>
          <a:xfrm>
            <a:off x="-690093" y="-4561"/>
            <a:ext cx="4439032" cy="697616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674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4F668B6-A7FA-43F5-B3FF-9DF1D9BD1DFE}"/>
              </a:ext>
            </a:extLst>
          </p:cNvPr>
          <p:cNvSpPr/>
          <p:nvPr/>
        </p:nvSpPr>
        <p:spPr>
          <a:xfrm>
            <a:off x="103518" y="-4313"/>
            <a:ext cx="12148866" cy="13227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764613-D05E-4ED1-893A-177E42E203E2}"/>
              </a:ext>
            </a:extLst>
          </p:cNvPr>
          <p:cNvSpPr txBox="1"/>
          <p:nvPr/>
        </p:nvSpPr>
        <p:spPr>
          <a:xfrm>
            <a:off x="5600520" y="309653"/>
            <a:ext cx="461225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Georgia"/>
                <a:cs typeface="Calibri"/>
              </a:rPr>
              <a:t>Descrição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0C7922-B8E1-46D3-932D-44E91E83C03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8B6705-98EC-4770-A652-8D49E247D8AD}"/>
              </a:ext>
            </a:extLst>
          </p:cNvPr>
          <p:cNvSpPr txBox="1"/>
          <p:nvPr/>
        </p:nvSpPr>
        <p:spPr>
          <a:xfrm>
            <a:off x="2884100" y="2208363"/>
            <a:ext cx="9256143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500" dirty="0">
                <a:latin typeface="Georgia"/>
                <a:ea typeface="+mn-lt"/>
                <a:cs typeface="+mn-lt"/>
              </a:rPr>
              <a:t>O “ELAS”, um app para que as pessoas possa aprender um pouco mais sobre a importância das mulheres do passado, do presente e do futuro.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9BC449E-7F5F-4CFB-BCF2-7DC7449278FE}"/>
              </a:ext>
            </a:extLst>
          </p:cNvPr>
          <p:cNvSpPr txBox="1"/>
          <p:nvPr/>
        </p:nvSpPr>
        <p:spPr>
          <a:xfrm>
            <a:off x="3459192" y="3444815"/>
            <a:ext cx="840787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500" dirty="0">
                <a:latin typeface="Georgia"/>
              </a:rPr>
              <a:t>O</a:t>
            </a:r>
            <a:r>
              <a:rPr lang="pt-BR" sz="2500" dirty="0">
                <a:latin typeface="Georgia"/>
                <a:ea typeface="+mn-lt"/>
                <a:cs typeface="+mn-lt"/>
              </a:rPr>
              <a:t> app e para todos que tiverem interesse em saber mais um pouco sobre: quebra de padrões de beleza, músicas, indicações de filmes e series, direitos das mulheres.</a:t>
            </a:r>
            <a:r>
              <a:rPr lang="pt-BR" sz="2500" dirty="0">
                <a:latin typeface="Georgia"/>
              </a:rPr>
              <a:t> adicionar texto</a:t>
            </a:r>
            <a:endParaRPr lang="pt-BR"/>
          </a:p>
        </p:txBody>
      </p:sp>
      <p:pic>
        <p:nvPicPr>
          <p:cNvPr id="9" name="Imagem 4" descr="Imagem em preto e branco de homem andando de skate&#10;&#10;Descrição gerada automaticamente">
            <a:extLst>
              <a:ext uri="{FF2B5EF4-FFF2-40B4-BE49-F238E27FC236}">
                <a16:creationId xmlns:a16="http://schemas.microsoft.com/office/drawing/2014/main" id="{B8102420-28FB-4DD7-8912-8E8684FB7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0" t="7698" r="12319" b="-2"/>
          <a:stretch/>
        </p:blipFill>
        <p:spPr>
          <a:xfrm>
            <a:off x="-690093" y="-4561"/>
            <a:ext cx="4439032" cy="697616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64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4F668B6-A7FA-43F5-B3FF-9DF1D9BD1DFE}"/>
              </a:ext>
            </a:extLst>
          </p:cNvPr>
          <p:cNvSpPr/>
          <p:nvPr/>
        </p:nvSpPr>
        <p:spPr>
          <a:xfrm>
            <a:off x="2877" y="-4313"/>
            <a:ext cx="12249507" cy="13227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764613-D05E-4ED1-893A-177E42E203E2}"/>
              </a:ext>
            </a:extLst>
          </p:cNvPr>
          <p:cNvSpPr txBox="1"/>
          <p:nvPr/>
        </p:nvSpPr>
        <p:spPr>
          <a:xfrm>
            <a:off x="4306558" y="309653"/>
            <a:ext cx="35914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Georgia"/>
                <a:cs typeface="Calibri"/>
              </a:rPr>
              <a:t>Design do app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0C7922-B8E1-46D3-932D-44E91E83C03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8B6705-98EC-4770-A652-8D49E247D8AD}"/>
              </a:ext>
            </a:extLst>
          </p:cNvPr>
          <p:cNvSpPr txBox="1"/>
          <p:nvPr/>
        </p:nvSpPr>
        <p:spPr>
          <a:xfrm>
            <a:off x="2725947" y="1475117"/>
            <a:ext cx="146361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500" dirty="0">
                <a:latin typeface="Georgia"/>
                <a:cs typeface="Calibri"/>
              </a:rPr>
              <a:t>Inicio</a:t>
            </a:r>
            <a:endParaRPr lang="pt-BR"/>
          </a:p>
        </p:txBody>
      </p:sp>
      <p:pic>
        <p:nvPicPr>
          <p:cNvPr id="2" name="Imagem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86CE15A7-26C1-4E95-88EC-26642CE6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736" y="1414733"/>
            <a:ext cx="2855095" cy="5135591"/>
          </a:xfrm>
          <a:prstGeom prst="rect">
            <a:avLst/>
          </a:prstGeom>
        </p:spPr>
      </p:pic>
      <p:pic>
        <p:nvPicPr>
          <p:cNvPr id="12" name="Imagem 4" descr="Imagem em preto e branco de homem andando de skate&#10;&#10;Descrição gerada automaticamente">
            <a:extLst>
              <a:ext uri="{FF2B5EF4-FFF2-40B4-BE49-F238E27FC236}">
                <a16:creationId xmlns:a16="http://schemas.microsoft.com/office/drawing/2014/main" id="{D6EA97B7-A650-455F-9350-D69F6CB01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0" t="7698" r="12319" b="-2"/>
          <a:stretch/>
        </p:blipFill>
        <p:spPr>
          <a:xfrm>
            <a:off x="-690093" y="-4561"/>
            <a:ext cx="4439032" cy="697616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pic>
        <p:nvPicPr>
          <p:cNvPr id="13" name="Imagem 13" descr="Uma imagem contendo Texto&#10;&#10;Descrição gerada automaticamente">
            <a:extLst>
              <a:ext uri="{FF2B5EF4-FFF2-40B4-BE49-F238E27FC236}">
                <a16:creationId xmlns:a16="http://schemas.microsoft.com/office/drawing/2014/main" id="{D0F3B7F9-F174-4739-8FF9-08185DDBF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042" y="2271352"/>
            <a:ext cx="3950897" cy="349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8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3764613-D05E-4ED1-893A-177E42E203E2}"/>
              </a:ext>
            </a:extLst>
          </p:cNvPr>
          <p:cNvSpPr txBox="1"/>
          <p:nvPr/>
        </p:nvSpPr>
        <p:spPr>
          <a:xfrm>
            <a:off x="5600520" y="309653"/>
            <a:ext cx="461225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4000" dirty="0">
              <a:solidFill>
                <a:schemeClr val="bg1"/>
              </a:solidFill>
              <a:latin typeface="Georgia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0C7922-B8E1-46D3-932D-44E91E83C03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8B6705-98EC-4770-A652-8D49E247D8AD}"/>
              </a:ext>
            </a:extLst>
          </p:cNvPr>
          <p:cNvSpPr txBox="1"/>
          <p:nvPr/>
        </p:nvSpPr>
        <p:spPr>
          <a:xfrm>
            <a:off x="2152651" y="235070"/>
            <a:ext cx="1779917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500" dirty="0">
                <a:latin typeface="Georgia"/>
                <a:cs typeface="Calibri"/>
              </a:rPr>
              <a:t>Bandas</a:t>
            </a:r>
          </a:p>
        </p:txBody>
      </p:sp>
      <p:pic>
        <p:nvPicPr>
          <p:cNvPr id="10" name="Imagem 4" descr="Imagem em preto e branco de homem andando de skate&#10;&#10;Descrição gerada automaticamente">
            <a:extLst>
              <a:ext uri="{FF2B5EF4-FFF2-40B4-BE49-F238E27FC236}">
                <a16:creationId xmlns:a16="http://schemas.microsoft.com/office/drawing/2014/main" id="{BC674998-23BC-465D-BE39-BF2AC70D7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0" t="7698" r="12319" b="-2"/>
          <a:stretch/>
        </p:blipFill>
        <p:spPr>
          <a:xfrm>
            <a:off x="-690093" y="-4561"/>
            <a:ext cx="4439032" cy="697616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pic>
        <p:nvPicPr>
          <p:cNvPr id="11" name="Imagem 1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19987AA-499A-4036-A0F0-ED0A0BF94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141" y="738997"/>
            <a:ext cx="3268437" cy="5883214"/>
          </a:xfrm>
          <a:prstGeom prst="rect">
            <a:avLst/>
          </a:prstGeom>
        </p:spPr>
      </p:pic>
      <p:pic>
        <p:nvPicPr>
          <p:cNvPr id="12" name="Imagem 12" descr="Uma imagem contendo 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91F7287-053B-43C4-AE9F-76E26089E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295" y="738997"/>
            <a:ext cx="3278013" cy="588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7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3764613-D05E-4ED1-893A-177E42E203E2}"/>
              </a:ext>
            </a:extLst>
          </p:cNvPr>
          <p:cNvSpPr txBox="1"/>
          <p:nvPr/>
        </p:nvSpPr>
        <p:spPr>
          <a:xfrm>
            <a:off x="5600520" y="309653"/>
            <a:ext cx="461225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4000" dirty="0">
              <a:solidFill>
                <a:schemeClr val="bg1"/>
              </a:solidFill>
              <a:latin typeface="Georgia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0C7922-B8E1-46D3-932D-44E91E83C03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8B6705-98EC-4770-A652-8D49E247D8AD}"/>
              </a:ext>
            </a:extLst>
          </p:cNvPr>
          <p:cNvSpPr txBox="1"/>
          <p:nvPr/>
        </p:nvSpPr>
        <p:spPr>
          <a:xfrm>
            <a:off x="2021457" y="310551"/>
            <a:ext cx="642380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500" dirty="0">
                <a:latin typeface="Georgia"/>
                <a:cs typeface="Calibri"/>
              </a:rPr>
              <a:t>Mulheres importantes para nossa história</a:t>
            </a:r>
          </a:p>
        </p:txBody>
      </p:sp>
      <p:pic>
        <p:nvPicPr>
          <p:cNvPr id="10" name="Imagem 4" descr="Imagem em preto e branco de homem andando de skate&#10;&#10;Descrição gerada automaticamente">
            <a:extLst>
              <a:ext uri="{FF2B5EF4-FFF2-40B4-BE49-F238E27FC236}">
                <a16:creationId xmlns:a16="http://schemas.microsoft.com/office/drawing/2014/main" id="{BC674998-23BC-465D-BE39-BF2AC70D7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0" t="7698" r="12319" b="-2"/>
          <a:stretch/>
        </p:blipFill>
        <p:spPr>
          <a:xfrm>
            <a:off x="-690093" y="-4561"/>
            <a:ext cx="4439032" cy="697616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BD23F3A-A22B-4BB3-8D24-FD2A2AA79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561" y="1112808"/>
            <a:ext cx="2724841" cy="4891177"/>
          </a:xfrm>
          <a:prstGeom prst="rect">
            <a:avLst/>
          </a:prstGeom>
        </p:spPr>
      </p:pic>
      <p:pic>
        <p:nvPicPr>
          <p:cNvPr id="3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25DC01B-05FF-407B-B9C1-FCD714593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277" y="1112808"/>
            <a:ext cx="2791256" cy="49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6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80C7922-B8E1-46D3-932D-44E91E83C03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8B6705-98EC-4770-A652-8D49E247D8AD}"/>
              </a:ext>
            </a:extLst>
          </p:cNvPr>
          <p:cNvSpPr txBox="1"/>
          <p:nvPr/>
        </p:nvSpPr>
        <p:spPr>
          <a:xfrm>
            <a:off x="2035834" y="281796"/>
            <a:ext cx="817784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500" dirty="0">
                <a:latin typeface="Georgia"/>
                <a:cs typeface="Calibri"/>
              </a:rPr>
              <a:t>Padrões de beleza</a:t>
            </a:r>
          </a:p>
        </p:txBody>
      </p:sp>
      <p:pic>
        <p:nvPicPr>
          <p:cNvPr id="10" name="Imagem 4" descr="Imagem em preto e branco de homem andando de skate&#10;&#10;Descrição gerada automaticamente">
            <a:extLst>
              <a:ext uri="{FF2B5EF4-FFF2-40B4-BE49-F238E27FC236}">
                <a16:creationId xmlns:a16="http://schemas.microsoft.com/office/drawing/2014/main" id="{BC674998-23BC-465D-BE39-BF2AC70D7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0" t="7698" r="12319" b="-2"/>
          <a:stretch/>
        </p:blipFill>
        <p:spPr>
          <a:xfrm>
            <a:off x="-690093" y="-4561"/>
            <a:ext cx="4439032" cy="697616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pic>
        <p:nvPicPr>
          <p:cNvPr id="2" name="Imagem 2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FCB944DC-3BED-4DB1-8F02-F9AC6D620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038" y="1256582"/>
            <a:ext cx="2905586" cy="5308119"/>
          </a:xfrm>
          <a:prstGeom prst="rect">
            <a:avLst/>
          </a:prstGeom>
        </p:spPr>
      </p:pic>
      <p:pic>
        <p:nvPicPr>
          <p:cNvPr id="3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0A04751A-525C-4AB2-9224-4623B74D2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674" y="1256582"/>
            <a:ext cx="2972011" cy="53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5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3764613-D05E-4ED1-893A-177E42E203E2}"/>
              </a:ext>
            </a:extLst>
          </p:cNvPr>
          <p:cNvSpPr txBox="1"/>
          <p:nvPr/>
        </p:nvSpPr>
        <p:spPr>
          <a:xfrm>
            <a:off x="5600520" y="309653"/>
            <a:ext cx="461225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4000" dirty="0">
              <a:solidFill>
                <a:schemeClr val="bg1"/>
              </a:solidFill>
              <a:latin typeface="Georgia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0C7922-B8E1-46D3-932D-44E91E83C03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8B6705-98EC-4770-A652-8D49E247D8AD}"/>
              </a:ext>
            </a:extLst>
          </p:cNvPr>
          <p:cNvSpPr txBox="1"/>
          <p:nvPr/>
        </p:nvSpPr>
        <p:spPr>
          <a:xfrm>
            <a:off x="2222740" y="425570"/>
            <a:ext cx="387901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500" dirty="0">
                <a:latin typeface="Georgia"/>
                <a:cs typeface="Calibri"/>
              </a:rPr>
              <a:t>Direito das mulheres</a:t>
            </a:r>
            <a:endParaRPr lang="pt-BR"/>
          </a:p>
        </p:txBody>
      </p:sp>
      <p:pic>
        <p:nvPicPr>
          <p:cNvPr id="10" name="Imagem 4" descr="Imagem em preto e branco de homem andando de skate&#10;&#10;Descrição gerada automaticamente">
            <a:extLst>
              <a:ext uri="{FF2B5EF4-FFF2-40B4-BE49-F238E27FC236}">
                <a16:creationId xmlns:a16="http://schemas.microsoft.com/office/drawing/2014/main" id="{BC674998-23BC-465D-BE39-BF2AC70D7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0" t="7698" r="12319" b="-2"/>
          <a:stretch/>
        </p:blipFill>
        <p:spPr>
          <a:xfrm>
            <a:off x="-690093" y="-4561"/>
            <a:ext cx="4439032" cy="697616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pic>
        <p:nvPicPr>
          <p:cNvPr id="2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FD04854-BCCD-4911-926E-21EDF0595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559" y="1069676"/>
            <a:ext cx="2809708" cy="5034950"/>
          </a:xfrm>
          <a:prstGeom prst="rect">
            <a:avLst/>
          </a:prstGeom>
        </p:spPr>
      </p:pic>
      <p:pic>
        <p:nvPicPr>
          <p:cNvPr id="3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E8B61145-7725-4D53-8C3A-E91C819D0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640" y="1069676"/>
            <a:ext cx="2849399" cy="50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008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App   ELAS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686</cp:revision>
  <dcterms:created xsi:type="dcterms:W3CDTF">2020-10-09T17:23:10Z</dcterms:created>
  <dcterms:modified xsi:type="dcterms:W3CDTF">2020-10-10T15:27:12Z</dcterms:modified>
</cp:coreProperties>
</file>