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EA6B-58E0-E50A-2919-A9007053E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4758-BDDD-74B2-2C03-43F7B6AE7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D960-F0A1-631B-D1D9-8B8FFBEC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F243-85A4-4602-A0D7-342AFA64278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41D-3507-1F2F-229F-6DF85447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2BE4-C01E-C637-EB1D-D4DFD532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952A-E802-4BCF-A28C-CCABA145D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7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41C0-0DB8-0966-E2B2-2C7213B9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A7249-E58A-A078-E64F-4913A89A8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218B-AB74-B478-4D31-6210845C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F243-85A4-4602-A0D7-342AFA64278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AEBA-1854-55F8-4F69-E6A94485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E533-78B0-A762-003C-B174AA25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952A-E802-4BCF-A28C-CCABA145D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23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B1FF2-C306-27A5-E37B-05A975495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6CF9A-0CAE-976E-A45C-064D57478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56C2-ED2D-0856-86E8-1FB83839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F243-85A4-4602-A0D7-342AFA64278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2C59-C1F9-20EA-3DE7-E3951A17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1149-2918-78C8-C8B3-808A180B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952A-E802-4BCF-A28C-CCABA145D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59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AEAE-94B9-CBBC-8299-7F3DB770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0567-CA60-AB75-7578-1B838932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06C-530A-A362-D89D-777621D9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F243-85A4-4602-A0D7-342AFA64278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6042-36E6-B6B6-65B2-9D58249F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98CC-58EE-B866-A124-E4A9AF5E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952A-E802-4BCF-A28C-CCABA145D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9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12B6-2526-FFD5-895D-2B6FD63A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3DF2D-B047-A472-160B-CE83D6A6D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A362-4690-F309-7B7A-3388870E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F243-85A4-4602-A0D7-342AFA64278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8F4D6-2103-7F83-8903-4FCA1874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85A48-B5AF-9855-882E-8BD2EA29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952A-E802-4BCF-A28C-CCABA145D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04E1-CBEE-1175-8207-1F39246E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799E-3BA8-44CC-0827-FBD3BBD31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2BC84-CB85-8600-4435-927F8DDD9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CF91-61AD-E7E0-C4E7-0C55306C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F243-85A4-4602-A0D7-342AFA64278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09C20-8E4D-E7CB-598C-86043725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21446-51D6-697B-A086-E03D5D00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952A-E802-4BCF-A28C-CCABA145D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B2B3-2652-2516-FD89-AFADFD9F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BCBDF-8D42-0A1C-14E1-14DDB30A2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0E1D2-6CD5-4CAC-39E8-3D63C05B4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42279-6A61-9AC6-6607-5B913274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A0FC7-DCD8-20E6-5DD2-FD9C98C9D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F5D91-D570-8EEA-0E74-2704CA5E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F243-85A4-4602-A0D7-342AFA64278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1E66F-2FD7-44E1-9F42-FB5D5F83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51AF7-F320-CF0F-FE21-E8EE051C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952A-E802-4BCF-A28C-CCABA145D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6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07A9-104D-AADF-5732-BAAC9B12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7B5DD-9544-A046-77F2-8ED82A83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F243-85A4-4602-A0D7-342AFA64278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8F590-F9AE-E480-8801-97888E19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58D76-1E42-62DE-67CF-1C47BF08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952A-E802-4BCF-A28C-CCABA145D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3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0EFC3-5FFD-80E5-8171-02F95A10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F243-85A4-4602-A0D7-342AFA64278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D006E-B744-4877-16BA-F8BAE50B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4A211-66A9-8958-9DDD-1FD49A5F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952A-E802-4BCF-A28C-CCABA145D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3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89BA-3D22-48AF-4A7E-7909E3D6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3BBA-4699-6EB2-2ED1-B08BC417B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06813-0622-C9C9-9AE3-E0DEDF18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CF060-0CAB-B39E-6E99-697463F5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F243-85A4-4602-A0D7-342AFA64278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A9BE6-797A-2BF2-D2C4-E3FAF274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8635-5DFA-BF1D-93EB-D29875C0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952A-E802-4BCF-A28C-CCABA145D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5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EADF-BDA4-0C34-2B5F-AAC29463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2F63D-279E-1F2D-C8E0-05453D326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2471B-85B0-4AAC-B195-85DBE5B65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7D139-1EB3-266D-1B37-411615B1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F243-85A4-4602-A0D7-342AFA64278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3EA6A-3AB5-74E3-C880-5475BA75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FAFD6-6B85-AFB6-1219-AC93EBCA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952A-E802-4BCF-A28C-CCABA145D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6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F3CB0-A640-B60A-A522-FA11286A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377DE-F8C1-DADD-C905-FD2238068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2D5F-0FEE-8792-1589-D9CD793A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2F243-85A4-4602-A0D7-342AFA64278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30AB-8605-2FFB-1A9F-777AF4C72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4D25-8959-C0C9-19B8-20C3235D7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6952A-E802-4BCF-A28C-CCABA145D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3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59AF-EDB4-923B-BB47-C7F08089B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ADF with 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DA6B5-D1CB-E7F9-04B9-1ECB9465A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6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45F495-16FA-771C-F1B1-CAF7953C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97" y="720359"/>
            <a:ext cx="6294665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8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B4827-9420-4806-16C7-FD49C9E5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37" y="570304"/>
            <a:ext cx="7121837" cy="526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ACB28-CC90-C021-1B5B-77D6553D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33" y="620786"/>
            <a:ext cx="8458933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8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098F14-F785-7A6B-EF42-C09511BBA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71" t="23913" r="22310" b="13334"/>
          <a:stretch/>
        </p:blipFill>
        <p:spPr>
          <a:xfrm>
            <a:off x="864704" y="337929"/>
            <a:ext cx="8110331" cy="63734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34C9FD-E0CF-EE5B-EFD1-828A77F1FAB9}"/>
              </a:ext>
            </a:extLst>
          </p:cNvPr>
          <p:cNvCxnSpPr/>
          <p:nvPr/>
        </p:nvCxnSpPr>
        <p:spPr>
          <a:xfrm>
            <a:off x="5436704" y="5526157"/>
            <a:ext cx="323021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678D3-2E89-A259-5C25-EFCD4ED2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7" y="312150"/>
            <a:ext cx="9297206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0D969-3DD0-058A-8507-485EE85E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81" y="300715"/>
            <a:ext cx="4219448" cy="3486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8E3D6-0814-62B3-1489-0BF7B91A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156" y="2774855"/>
            <a:ext cx="6043184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3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843D02-9824-C955-1860-52B5048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23" y="693183"/>
            <a:ext cx="8687553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1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29E15-C588-17F5-F2BE-F40E266C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38" y="868458"/>
            <a:ext cx="9045724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8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AEF3B0-31CA-6182-6FCB-6DFB70C0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86" y="709511"/>
            <a:ext cx="7676447" cy="46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04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CC48A-3C13-59AA-685E-F41A366E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35" y="887510"/>
            <a:ext cx="912193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5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1C6D-80D6-27D3-CEE0-1407D7BF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8" y="609355"/>
            <a:ext cx="11591024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6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62753-30FE-AE83-B8A9-5CE70858E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01" y="401035"/>
            <a:ext cx="3578465" cy="4439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84BC03-2EAD-D449-7A66-50486C2DA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42" y="4467973"/>
            <a:ext cx="8550381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47375-19F9-9E34-5C4C-13B316B99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0" y="982768"/>
            <a:ext cx="10600339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61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12EB5-A1E2-6C6F-EF1F-E30CC890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55" y="490165"/>
            <a:ext cx="7137956" cy="519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5E464D-B70E-9765-8EAB-8521BD45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70" y="461134"/>
            <a:ext cx="10112616" cy="4762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5E7AA-96BB-7CF6-35A0-201F787E9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20" y="4402289"/>
            <a:ext cx="5281680" cy="22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36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DCEC8-ED8F-C544-1A33-457DFD75F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8" y="319770"/>
            <a:ext cx="11591024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2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69E8A-01B6-9B05-B58C-85F9AE9B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22" y="798982"/>
            <a:ext cx="11589749" cy="38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12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CE3822-FCC2-BCF2-2CFA-625DF09FE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735096"/>
            <a:ext cx="9426757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2412F-D8FE-1D28-ADC1-07C70A1DA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9" y="641609"/>
            <a:ext cx="10449530" cy="435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DA99C-FE3A-F7DE-B93B-54AA62EE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310"/>
            <a:ext cx="11296134" cy="496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8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88659-2148-C428-D4AF-7C75B665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9" y="541372"/>
            <a:ext cx="9541015" cy="46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5A4B0-0897-DC02-E263-35884267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9" y="1138265"/>
            <a:ext cx="11405862" cy="30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6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5AF02-2EDD-595D-33B8-B71C3A80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21" y="597924"/>
            <a:ext cx="7582557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1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A6358A-5A33-7B5B-29CE-10F2E939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605545"/>
            <a:ext cx="9312447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9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8AB96-091D-6568-894A-D5C8F62B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88" y="278904"/>
            <a:ext cx="6090277" cy="55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9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</Words>
  <Application>Microsoft Office PowerPoint</Application>
  <PresentationFormat>Widescreen</PresentationFormat>
  <Paragraphs>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ADF with 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 with SP</dc:title>
  <dc:creator>maruti makwana</dc:creator>
  <cp:lastModifiedBy>maruti makwana</cp:lastModifiedBy>
  <cp:revision>5</cp:revision>
  <dcterms:created xsi:type="dcterms:W3CDTF">2023-01-18T21:45:29Z</dcterms:created>
  <dcterms:modified xsi:type="dcterms:W3CDTF">2023-01-18T22:58:21Z</dcterms:modified>
</cp:coreProperties>
</file>