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 id="2147483756" r:id="rId5"/>
  </p:sldMasterIdLst>
  <p:notesMasterIdLst>
    <p:notesMasterId r:id="rId80"/>
  </p:notesMasterIdLst>
  <p:handoutMasterIdLst>
    <p:handoutMasterId r:id="rId81"/>
  </p:handoutMasterIdLst>
  <p:sldIdLst>
    <p:sldId id="498" r:id="rId6"/>
    <p:sldId id="479" r:id="rId7"/>
    <p:sldId id="549" r:id="rId8"/>
    <p:sldId id="480" r:id="rId9"/>
    <p:sldId id="481" r:id="rId10"/>
    <p:sldId id="482" r:id="rId11"/>
    <p:sldId id="483" r:id="rId12"/>
    <p:sldId id="485" r:id="rId13"/>
    <p:sldId id="484" r:id="rId14"/>
    <p:sldId id="486" r:id="rId15"/>
    <p:sldId id="487" r:id="rId16"/>
    <p:sldId id="488" r:id="rId17"/>
    <p:sldId id="489" r:id="rId18"/>
    <p:sldId id="490" r:id="rId19"/>
    <p:sldId id="491" r:id="rId20"/>
    <p:sldId id="550" r:id="rId21"/>
    <p:sldId id="492" r:id="rId22"/>
    <p:sldId id="493" r:id="rId23"/>
    <p:sldId id="499" r:id="rId24"/>
    <p:sldId id="500" r:id="rId25"/>
    <p:sldId id="501" r:id="rId26"/>
    <p:sldId id="502" r:id="rId27"/>
    <p:sldId id="503" r:id="rId28"/>
    <p:sldId id="504" r:id="rId29"/>
    <p:sldId id="505" r:id="rId30"/>
    <p:sldId id="506" r:id="rId31"/>
    <p:sldId id="507" r:id="rId32"/>
    <p:sldId id="508" r:id="rId33"/>
    <p:sldId id="509" r:id="rId34"/>
    <p:sldId id="510" r:id="rId35"/>
    <p:sldId id="511" r:id="rId36"/>
    <p:sldId id="494" r:id="rId37"/>
    <p:sldId id="495" r:id="rId38"/>
    <p:sldId id="449" r:id="rId39"/>
    <p:sldId id="450" r:id="rId40"/>
    <p:sldId id="451" r:id="rId41"/>
    <p:sldId id="452" r:id="rId42"/>
    <p:sldId id="512" r:id="rId43"/>
    <p:sldId id="513" r:id="rId44"/>
    <p:sldId id="514" r:id="rId45"/>
    <p:sldId id="515" r:id="rId46"/>
    <p:sldId id="516" r:id="rId47"/>
    <p:sldId id="517" r:id="rId48"/>
    <p:sldId id="518" r:id="rId49"/>
    <p:sldId id="519" r:id="rId50"/>
    <p:sldId id="520" r:id="rId51"/>
    <p:sldId id="521" r:id="rId52"/>
    <p:sldId id="522" r:id="rId53"/>
    <p:sldId id="523" r:id="rId54"/>
    <p:sldId id="524" r:id="rId55"/>
    <p:sldId id="525" r:id="rId56"/>
    <p:sldId id="526" r:id="rId57"/>
    <p:sldId id="527" r:id="rId58"/>
    <p:sldId id="528" r:id="rId59"/>
    <p:sldId id="529" r:id="rId60"/>
    <p:sldId id="530" r:id="rId61"/>
    <p:sldId id="531" r:id="rId62"/>
    <p:sldId id="532" r:id="rId63"/>
    <p:sldId id="533" r:id="rId64"/>
    <p:sldId id="534" r:id="rId65"/>
    <p:sldId id="535" r:id="rId66"/>
    <p:sldId id="547" r:id="rId67"/>
    <p:sldId id="536" r:id="rId68"/>
    <p:sldId id="543" r:id="rId69"/>
    <p:sldId id="544" r:id="rId70"/>
    <p:sldId id="545" r:id="rId71"/>
    <p:sldId id="546" r:id="rId72"/>
    <p:sldId id="537" r:id="rId73"/>
    <p:sldId id="548" r:id="rId74"/>
    <p:sldId id="538" r:id="rId75"/>
    <p:sldId id="539" r:id="rId76"/>
    <p:sldId id="540" r:id="rId77"/>
    <p:sldId id="541" r:id="rId78"/>
    <p:sldId id="542" r:id="rId7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498"/>
            <p14:sldId id="479"/>
            <p14:sldId id="549"/>
            <p14:sldId id="480"/>
            <p14:sldId id="481"/>
            <p14:sldId id="482"/>
            <p14:sldId id="483"/>
            <p14:sldId id="485"/>
            <p14:sldId id="484"/>
            <p14:sldId id="486"/>
            <p14:sldId id="487"/>
            <p14:sldId id="488"/>
            <p14:sldId id="489"/>
            <p14:sldId id="490"/>
            <p14:sldId id="491"/>
            <p14:sldId id="550"/>
            <p14:sldId id="492"/>
            <p14:sldId id="493"/>
            <p14:sldId id="499"/>
            <p14:sldId id="500"/>
            <p14:sldId id="501"/>
            <p14:sldId id="502"/>
            <p14:sldId id="503"/>
            <p14:sldId id="504"/>
            <p14:sldId id="505"/>
            <p14:sldId id="506"/>
            <p14:sldId id="507"/>
            <p14:sldId id="508"/>
            <p14:sldId id="509"/>
            <p14:sldId id="510"/>
            <p14:sldId id="511"/>
            <p14:sldId id="494"/>
            <p14:sldId id="495"/>
            <p14:sldId id="449"/>
            <p14:sldId id="450"/>
            <p14:sldId id="451"/>
            <p14:sldId id="452"/>
            <p14:sldId id="512"/>
            <p14:sldId id="513"/>
            <p14:sldId id="514"/>
            <p14:sldId id="515"/>
            <p14:sldId id="516"/>
            <p14:sldId id="517"/>
            <p14:sldId id="518"/>
            <p14:sldId id="519"/>
            <p14:sldId id="520"/>
            <p14:sldId id="521"/>
            <p14:sldId id="522"/>
            <p14:sldId id="523"/>
            <p14:sldId id="524"/>
            <p14:sldId id="525"/>
            <p14:sldId id="526"/>
            <p14:sldId id="527"/>
            <p14:sldId id="528"/>
            <p14:sldId id="529"/>
            <p14:sldId id="530"/>
            <p14:sldId id="531"/>
            <p14:sldId id="532"/>
            <p14:sldId id="533"/>
            <p14:sldId id="534"/>
            <p14:sldId id="535"/>
            <p14:sldId id="547"/>
            <p14:sldId id="536"/>
            <p14:sldId id="543"/>
            <p14:sldId id="544"/>
            <p14:sldId id="545"/>
            <p14:sldId id="546"/>
            <p14:sldId id="537"/>
            <p14:sldId id="548"/>
            <p14:sldId id="538"/>
            <p14:sldId id="539"/>
            <p14:sldId id="540"/>
            <p14:sldId id="541"/>
            <p14:sldId id="542"/>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307">
          <p15:clr>
            <a:srgbClr val="A4A3A4"/>
          </p15:clr>
        </p15:guide>
        <p15:guide id="4" orient="horz" pos="3565">
          <p15:clr>
            <a:srgbClr val="A4A3A4"/>
          </p15:clr>
        </p15:guide>
        <p15:guide id="5" orient="horz" pos="3624">
          <p15:clr>
            <a:srgbClr val="A4A3A4"/>
          </p15:clr>
        </p15:guide>
        <p15:guide id="6" orient="horz" pos="912">
          <p15:clr>
            <a:srgbClr val="A4A3A4"/>
          </p15:clr>
        </p15:guide>
        <p15:guide id="7" orient="horz" pos="1057">
          <p15:clr>
            <a:srgbClr val="A4A3A4"/>
          </p15:clr>
        </p15:guide>
        <p15:guide id="8" orient="horz" pos="2375">
          <p15:clr>
            <a:srgbClr val="A4A3A4"/>
          </p15:clr>
        </p15:guide>
        <p15:guide id="9" orient="horz" pos="1114">
          <p15:clr>
            <a:srgbClr val="A4A3A4"/>
          </p15:clr>
        </p15:guide>
        <p15:guide id="10" pos="3806">
          <p15:clr>
            <a:srgbClr val="A4A3A4"/>
          </p15:clr>
        </p15:guide>
        <p15:guide id="11" pos="2557">
          <p15:clr>
            <a:srgbClr val="A4A3A4"/>
          </p15:clr>
        </p15:guide>
        <p15:guide id="12" pos="128">
          <p15:clr>
            <a:srgbClr val="A4A3A4"/>
          </p15:clr>
        </p15:guide>
        <p15:guide id="13" pos="6301">
          <p15:clr>
            <a:srgbClr val="A4A3A4"/>
          </p15:clr>
        </p15:guide>
        <p15:guide id="14" pos="1312">
          <p15:clr>
            <a:srgbClr val="A4A3A4"/>
          </p15:clr>
        </p15:guide>
        <p15:guide id="15" pos="5123">
          <p15:clr>
            <a:srgbClr val="A4A3A4"/>
          </p15:clr>
        </p15:guide>
        <p15:guide id="16" pos="1379">
          <p15:clr>
            <a:srgbClr val="A4A3A4"/>
          </p15:clr>
        </p15:guide>
        <p15:guide id="17" pos="2626">
          <p15:clr>
            <a:srgbClr val="A4A3A4"/>
          </p15:clr>
        </p15:guide>
        <p15:guide id="18" pos="3882">
          <p15:clr>
            <a:srgbClr val="A4A3A4"/>
          </p15:clr>
        </p15:guide>
        <p15:guide id="19" pos="5056">
          <p15:clr>
            <a:srgbClr val="A4A3A4"/>
          </p15:clr>
        </p15:guide>
        <p15:guide id="20" pos="6368">
          <p15:clr>
            <a:srgbClr val="A4A3A4"/>
          </p15:clr>
        </p15:guide>
        <p15:guide id="21" pos="7548">
          <p15:clr>
            <a:srgbClr val="A4A3A4"/>
          </p15:clr>
        </p15:guide>
        <p15:guide id="22" pos="32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8200"/>
    <a:srgbClr val="00AEEF"/>
    <a:srgbClr val="FBFBFB"/>
    <a:srgbClr val="000000"/>
    <a:srgbClr val="929292"/>
    <a:srgbClr val="4D4D4D"/>
    <a:srgbClr val="F28500"/>
    <a:srgbClr val="83B800"/>
    <a:srgbClr val="6464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53" autoAdjust="0"/>
    <p:restoredTop sz="94055" autoAdjust="0"/>
  </p:normalViewPr>
  <p:slideViewPr>
    <p:cSldViewPr snapToGrid="0">
      <p:cViewPr varScale="1">
        <p:scale>
          <a:sx n="104" d="100"/>
          <a:sy n="104" d="100"/>
        </p:scale>
        <p:origin x="990" y="102"/>
      </p:cViewPr>
      <p:guideLst>
        <p:guide orient="horz" pos="147"/>
        <p:guide orient="horz" pos="4171"/>
        <p:guide orient="horz" pos="2307"/>
        <p:guide orient="horz" pos="3565"/>
        <p:guide orient="horz" pos="3624"/>
        <p:guide orient="horz" pos="912"/>
        <p:guide orient="horz" pos="1057"/>
        <p:guide orient="horz" pos="2375"/>
        <p:guide orient="horz" pos="1114"/>
        <p:guide pos="3806"/>
        <p:guide pos="2557"/>
        <p:guide pos="128"/>
        <p:guide pos="6301"/>
        <p:guide pos="1312"/>
        <p:guide pos="5123"/>
        <p:guide pos="1379"/>
        <p:guide pos="2626"/>
        <p:guide pos="3882"/>
        <p:guide pos="5056"/>
        <p:guide pos="6368"/>
        <p:guide pos="7548"/>
        <p:guide pos="328"/>
      </p:guideLst>
    </p:cSldViewPr>
  </p:slid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95" d="100"/>
          <a:sy n="95" d="100"/>
        </p:scale>
        <p:origin x="-363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theme" Target="theme/theme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61" Type="http://schemas.openxmlformats.org/officeDocument/2006/relationships/slide" Target="slides/slide56.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latin typeface="Segoe UI" pitchFamily="34" charset="0"/>
              </a:rPr>
              <a:t>TechReady</a:t>
            </a:r>
            <a:r>
              <a:rPr lang="en-US" dirty="0">
                <a:latin typeface="Segoe UI" pitchFamily="34" charset="0"/>
              </a:rPr>
              <a:t> 14</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9/10/2025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a:t>TechReady</a:t>
            </a:r>
            <a:r>
              <a:rPr lang="en-US" dirty="0"/>
              <a:t> 14</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9/10/2025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srgbClr val="000000"/>
                </a:solidFill>
                <a:latin typeface="Segoe UI" pitchFamily="34" charset="0"/>
              </a:rPr>
            </a:br>
            <a:r>
              <a:rPr lang="en-US" dirty="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latin typeface="Segoe UI Light" pitchFamily="34" charset="0"/>
              </a:defRPr>
            </a:lvl1pPr>
            <a:lvl2pPr marL="0" indent="0">
              <a:spcBef>
                <a:spcPts val="0"/>
              </a:spcBef>
              <a:spcAft>
                <a:spcPts val="400"/>
              </a:spcAft>
              <a:buNone/>
              <a:defRPr sz="2000" spc="-50" baseline="0"/>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171536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7"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9" name="Text Placeholder 8"/>
          <p:cNvSpPr>
            <a:spLocks noGrp="1"/>
          </p:cNvSpPr>
          <p:nvPr>
            <p:ph type="body" sz="quarter" idx="11" hasCustomPrompt="1"/>
          </p:nvPr>
        </p:nvSpPr>
        <p:spPr>
          <a:xfrm>
            <a:off x="512763" y="3219165"/>
            <a:ext cx="7513637" cy="443198"/>
          </a:xfrm>
        </p:spPr>
        <p:txBody>
          <a:bodyPr/>
          <a:lstStyle>
            <a:lvl1pPr marL="0" indent="0">
              <a:buNone/>
              <a:defRPr spc="-100" baseline="0">
                <a:gradFill>
                  <a:gsLst>
                    <a:gs pos="0">
                      <a:schemeClr val="tx1"/>
                    </a:gs>
                    <a:gs pos="100000">
                      <a:schemeClr val="tx1"/>
                    </a:gs>
                  </a:gsLst>
                  <a:lin ang="5400000" scaled="0"/>
                </a:gradFill>
                <a:latin typeface="Segoe UI Light" pitchFamily="34" charset="0"/>
              </a:defRPr>
            </a:lvl1pPr>
          </a:lstStyle>
          <a:p>
            <a:pPr lvl="0"/>
            <a:r>
              <a:rPr lang="en-US" dirty="0"/>
              <a:t>Speaker Title</a:t>
            </a:r>
          </a:p>
        </p:txBody>
      </p:sp>
    </p:spTree>
    <p:extLst>
      <p:ext uri="{BB962C8B-B14F-4D97-AF65-F5344CB8AC3E}">
        <p14:creationId xmlns:p14="http://schemas.microsoft.com/office/powerpoint/2010/main" val="19956875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208010029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sz="8800" i="0" spc="-100" baseline="0">
                <a:gradFill>
                  <a:gsLst>
                    <a:gs pos="0">
                      <a:schemeClr val="tx1"/>
                    </a:gs>
                    <a:gs pos="100000">
                      <a:schemeClr val="tx1"/>
                    </a:gs>
                  </a:gsLst>
                  <a:lin ang="5400000" scaled="0"/>
                </a:gradFill>
                <a:latin typeface="Segoe UI Light" pitchFamily="34" charset="0"/>
              </a:defRPr>
            </a:lvl1pPr>
          </a:lstStyle>
          <a:p>
            <a:pPr lvl="0"/>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755528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Blank Color Sub-Section Title">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3114675"/>
            <a:ext cx="11228440" cy="830997"/>
          </a:xfrm>
        </p:spPr>
        <p:txBody>
          <a:bodyPr/>
          <a:lstStyle>
            <a:lvl1pPr marL="0" indent="0">
              <a:buNone/>
              <a:defRPr lang="en-US" sz="60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section title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63563" y="2253965"/>
            <a:ext cx="102822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Sub-section phrase</a:t>
            </a:r>
          </a:p>
        </p:txBody>
      </p:sp>
    </p:spTree>
    <p:extLst>
      <p:ext uri="{BB962C8B-B14F-4D97-AF65-F5344CB8AC3E}">
        <p14:creationId xmlns:p14="http://schemas.microsoft.com/office/powerpoint/2010/main" val="181041558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14091941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9162486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512764" y="1768475"/>
            <a:ext cx="11228440" cy="1218795"/>
          </a:xfrm>
        </p:spPr>
        <p:txBody>
          <a:bodyPr/>
          <a:lstStyle>
            <a:lvl1pPr marL="0" indent="0">
              <a:buNone/>
              <a:defRPr lang="en-US" sz="8800" i="0" kern="1200" spc="-100"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
        <p:nvSpPr>
          <p:cNvPr id="4" name="Text Placeholder 8"/>
          <p:cNvSpPr>
            <a:spLocks noGrp="1"/>
          </p:cNvSpPr>
          <p:nvPr>
            <p:ph type="body" sz="quarter" idx="11" hasCustomPrompt="1"/>
          </p:nvPr>
        </p:nvSpPr>
        <p:spPr>
          <a:xfrm>
            <a:off x="512763" y="3219165"/>
            <a:ext cx="7513637" cy="443198"/>
          </a:xfrm>
        </p:spPr>
        <p:txBody>
          <a:bodyPr/>
          <a:lstStyle>
            <a:lvl1pPr marL="0" indent="0">
              <a:buNone/>
              <a:defRPr lang="en-US" sz="3200" kern="1200" spc="-100"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a:t>Speaker Title</a:t>
            </a:r>
          </a:p>
        </p:txBody>
      </p:sp>
    </p:spTree>
    <p:extLst>
      <p:ext uri="{BB962C8B-B14F-4D97-AF65-F5344CB8AC3E}">
        <p14:creationId xmlns:p14="http://schemas.microsoft.com/office/powerpoint/2010/main" val="21577804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pening_ITPr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31410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97480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74" r:id="rId4"/>
    <p:sldLayoutId id="2147483739" r:id="rId5"/>
    <p:sldLayoutId id="2147483740" r:id="rId6"/>
    <p:sldLayoutId id="2147483742" r:id="rId7"/>
    <p:sldLayoutId id="2147483743" r:id="rId8"/>
    <p:sldLayoutId id="2147483775" r:id="rId9"/>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78" r:id="rId2"/>
    <p:sldLayoutId id="2147483764" r:id="rId3"/>
    <p:sldLayoutId id="2147483765" r:id="rId4"/>
    <p:sldLayoutId id="2147483776" r:id="rId5"/>
    <p:sldLayoutId id="2147483766" r:id="rId6"/>
    <p:sldLayoutId id="2147483767" r:id="rId7"/>
    <p:sldLayoutId id="2147483768" r:id="rId8"/>
    <p:sldLayoutId id="2147483769" r:id="rId9"/>
    <p:sldLayoutId id="2147483770" r:id="rId10"/>
    <p:sldLayoutId id="2147483771" r:id="rId11"/>
    <p:sldLayoutId id="2147483772" r:id="rId12"/>
  </p:sldLayoutIdLst>
  <p:transition>
    <p:fade/>
  </p:transition>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SzPct val="90000"/>
        <a:buFont typeface="Arial" pitchFamily="34" charset="0"/>
        <a:buChar char="•"/>
        <a:defRPr sz="32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630238" indent="-284163" algn="l" defTabSz="914363" rtl="0" eaLnBrk="1" latinLnBrk="0" hangingPunct="1">
        <a:lnSpc>
          <a:spcPct val="90000"/>
        </a:lnSpc>
        <a:spcBef>
          <a:spcPct val="20000"/>
        </a:spcBef>
        <a:buSzPct val="90000"/>
        <a:buFont typeface="Arial" pitchFamily="34" charset="0"/>
        <a:buChar char="•"/>
        <a:tabLst>
          <a:tab pos="630238" algn="l"/>
        </a:tabLst>
        <a:defRPr sz="2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914400" indent="-284163" algn="l" defTabSz="914363"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482725" indent="-223838" algn="l" defTabSz="914363" rtl="0" eaLnBrk="1" latinLnBrk="0" hangingPunct="1">
        <a:lnSpc>
          <a:spcPct val="90000"/>
        </a:lnSpc>
        <a:spcBef>
          <a:spcPct val="20000"/>
        </a:spcBef>
        <a:buSzPct val="90000"/>
        <a:buFont typeface="Arial" pitchFamily="34" charset="0"/>
        <a:buChar char="•"/>
        <a:tabLst>
          <a:tab pos="914400" algn="l"/>
        </a:tabLst>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712913" indent="-230188" algn="l" defTabSz="914363" rtl="0" eaLnBrk="1" latinLnBrk="0" hangingPunct="1">
        <a:lnSpc>
          <a:spcPct val="90000"/>
        </a:lnSpc>
        <a:spcBef>
          <a:spcPct val="20000"/>
        </a:spcBef>
        <a:buSzPct val="90000"/>
        <a:buFont typeface="Arial" pitchFamily="34" charset="0"/>
        <a:buChar char="•"/>
        <a:defRPr sz="20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go.microsoft.com/fwlink/?LinkId=734875" TargetMode="Externa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210520" y="214953"/>
            <a:ext cx="11731271" cy="814863"/>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Presentation Title Rectangle">
            <a:extLst>
              <a:ext uri="{FF2B5EF4-FFF2-40B4-BE49-F238E27FC236}">
                <a16:creationId xmlns:a16="http://schemas.microsoft.com/office/drawing/2014/main" id="{22574E56-9E60-49A3-98A7-B811ADCD20DF}"/>
              </a:ext>
            </a:extLst>
          </p:cNvPr>
          <p:cNvSpPr txBox="1">
            <a:spLocks/>
          </p:cNvSpPr>
          <p:nvPr/>
        </p:nvSpPr>
        <p:spPr>
          <a:xfrm>
            <a:off x="247034" y="261544"/>
            <a:ext cx="11491027"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Data Factory</a:t>
            </a:r>
          </a:p>
        </p:txBody>
      </p:sp>
      <p:sp>
        <p:nvSpPr>
          <p:cNvPr id="4" name="Rectangle 3">
            <a:extLst>
              <a:ext uri="{FF2B5EF4-FFF2-40B4-BE49-F238E27FC236}">
                <a16:creationId xmlns:a16="http://schemas.microsoft.com/office/drawing/2014/main" id="{A039D982-1055-43C1-92ED-58F65071A23B}"/>
              </a:ext>
            </a:extLst>
          </p:cNvPr>
          <p:cNvSpPr/>
          <p:nvPr/>
        </p:nvSpPr>
        <p:spPr>
          <a:xfrm>
            <a:off x="343989" y="1465106"/>
            <a:ext cx="11491027" cy="707886"/>
          </a:xfrm>
          <a:prstGeom prst="rect">
            <a:avLst/>
          </a:prstGeom>
        </p:spPr>
        <p:txBody>
          <a:bodyPr wrap="square">
            <a:spAutoFit/>
          </a:bodyPr>
          <a:lstStyle/>
          <a:p>
            <a:r>
              <a:rPr lang="en-US" sz="2000" dirty="0">
                <a:solidFill>
                  <a:srgbClr val="222222"/>
                </a:solidFill>
                <a:latin typeface="arial" panose="020B0604020202020204" pitchFamily="34" charset="0"/>
              </a:rPr>
              <a:t>A data factory is a factory where large amounts of data are manually processed, typically for consumption by an artificial intelligence model.</a:t>
            </a:r>
            <a:endParaRPr lang="en-IN" sz="2000" dirty="0"/>
          </a:p>
        </p:txBody>
      </p:sp>
      <p:sp>
        <p:nvSpPr>
          <p:cNvPr id="9" name="Rectangle 8">
            <a:extLst>
              <a:ext uri="{FF2B5EF4-FFF2-40B4-BE49-F238E27FC236}">
                <a16:creationId xmlns:a16="http://schemas.microsoft.com/office/drawing/2014/main" id="{42D0056D-B1FC-44EC-9230-6BF464EE2751}"/>
              </a:ext>
            </a:extLst>
          </p:cNvPr>
          <p:cNvSpPr/>
          <p:nvPr/>
        </p:nvSpPr>
        <p:spPr>
          <a:xfrm>
            <a:off x="343989" y="2486357"/>
            <a:ext cx="11007634" cy="2246769"/>
          </a:xfrm>
          <a:prstGeom prst="rect">
            <a:avLst/>
          </a:prstGeom>
        </p:spPr>
        <p:txBody>
          <a:bodyPr wrap="square">
            <a:spAutoFit/>
          </a:bodyPr>
          <a:lstStyle/>
          <a:p>
            <a:r>
              <a:rPr lang="en-US" sz="2000" dirty="0">
                <a:solidFill>
                  <a:srgbClr val="000000"/>
                </a:solidFill>
                <a:latin typeface="Segoe UI" panose="020B0502040204020203" pitchFamily="34" charset="0"/>
              </a:rPr>
              <a:t>In the world of big data, raw, unorganized data is often stored in relational, non-relational, and other storage systems. However, on its own, raw data doesn't have the proper context or meaning to provide meaningful insights to analysts, data scientists, or business decision makers.</a:t>
            </a:r>
          </a:p>
          <a:p>
            <a:r>
              <a:rPr lang="en-US" sz="2000" dirty="0">
                <a:solidFill>
                  <a:srgbClr val="000000"/>
                </a:solidFill>
                <a:latin typeface="Segoe UI" panose="020B0502040204020203" pitchFamily="34" charset="0"/>
              </a:rPr>
              <a:t>Big data requires service that can orchestrate and operationalize processes to refine these enormous stores of raw data into actionable business insights. Azure Data Factory is a managed cloud service that's built for these complex hybrid extract-transform-load (ETL), extract-load-transform (ELT), and data integration projects.</a:t>
            </a:r>
          </a:p>
        </p:txBody>
      </p:sp>
    </p:spTree>
    <p:extLst>
      <p:ext uri="{BB962C8B-B14F-4D97-AF65-F5344CB8AC3E}">
        <p14:creationId xmlns:p14="http://schemas.microsoft.com/office/powerpoint/2010/main" val="1181806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FE0F49-692B-4A1A-BE0F-51814AF21B01}"/>
              </a:ext>
            </a:extLst>
          </p:cNvPr>
          <p:cNvPicPr>
            <a:picLocks noChangeAspect="1"/>
          </p:cNvPicPr>
          <p:nvPr/>
        </p:nvPicPr>
        <p:blipFill>
          <a:blip r:embed="rId2"/>
          <a:stretch>
            <a:fillRect/>
          </a:stretch>
        </p:blipFill>
        <p:spPr>
          <a:xfrm>
            <a:off x="489630" y="323850"/>
            <a:ext cx="7943850" cy="6210300"/>
          </a:xfrm>
          <a:prstGeom prst="rect">
            <a:avLst/>
          </a:prstGeom>
        </p:spPr>
      </p:pic>
    </p:spTree>
    <p:extLst>
      <p:ext uri="{BB962C8B-B14F-4D97-AF65-F5344CB8AC3E}">
        <p14:creationId xmlns:p14="http://schemas.microsoft.com/office/powerpoint/2010/main" val="25003913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440BD4-3524-44B6-A1B8-1474F29E8651}"/>
              </a:ext>
            </a:extLst>
          </p:cNvPr>
          <p:cNvPicPr>
            <a:picLocks noChangeAspect="1"/>
          </p:cNvPicPr>
          <p:nvPr/>
        </p:nvPicPr>
        <p:blipFill>
          <a:blip r:embed="rId2"/>
          <a:stretch>
            <a:fillRect/>
          </a:stretch>
        </p:blipFill>
        <p:spPr>
          <a:xfrm>
            <a:off x="958260" y="269422"/>
            <a:ext cx="5543550" cy="6057900"/>
          </a:xfrm>
          <a:prstGeom prst="rect">
            <a:avLst/>
          </a:prstGeom>
        </p:spPr>
      </p:pic>
    </p:spTree>
    <p:extLst>
      <p:ext uri="{BB962C8B-B14F-4D97-AF65-F5344CB8AC3E}">
        <p14:creationId xmlns:p14="http://schemas.microsoft.com/office/powerpoint/2010/main" val="341720892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2D80E8-0003-4118-B493-4EC3284E1AD7}"/>
              </a:ext>
            </a:extLst>
          </p:cNvPr>
          <p:cNvPicPr>
            <a:picLocks noChangeAspect="1"/>
          </p:cNvPicPr>
          <p:nvPr/>
        </p:nvPicPr>
        <p:blipFill>
          <a:blip r:embed="rId2"/>
          <a:stretch>
            <a:fillRect/>
          </a:stretch>
        </p:blipFill>
        <p:spPr>
          <a:xfrm>
            <a:off x="315593" y="287382"/>
            <a:ext cx="8955024" cy="5603966"/>
          </a:xfrm>
          <a:prstGeom prst="rect">
            <a:avLst/>
          </a:prstGeom>
        </p:spPr>
      </p:pic>
    </p:spTree>
    <p:extLst>
      <p:ext uri="{BB962C8B-B14F-4D97-AF65-F5344CB8AC3E}">
        <p14:creationId xmlns:p14="http://schemas.microsoft.com/office/powerpoint/2010/main" val="31518215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5BD3E0-DCCD-462F-AA50-1C113AEAD885}"/>
              </a:ext>
            </a:extLst>
          </p:cNvPr>
          <p:cNvPicPr>
            <a:picLocks noChangeAspect="1"/>
          </p:cNvPicPr>
          <p:nvPr/>
        </p:nvPicPr>
        <p:blipFill>
          <a:blip r:embed="rId2"/>
          <a:stretch>
            <a:fillRect/>
          </a:stretch>
        </p:blipFill>
        <p:spPr>
          <a:xfrm>
            <a:off x="182381" y="341947"/>
            <a:ext cx="7696200" cy="5991225"/>
          </a:xfrm>
          <a:prstGeom prst="rect">
            <a:avLst/>
          </a:prstGeom>
        </p:spPr>
      </p:pic>
    </p:spTree>
    <p:extLst>
      <p:ext uri="{BB962C8B-B14F-4D97-AF65-F5344CB8AC3E}">
        <p14:creationId xmlns:p14="http://schemas.microsoft.com/office/powerpoint/2010/main" val="67340242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AAE19D-6165-453B-9A66-9D9C36816C73}"/>
              </a:ext>
            </a:extLst>
          </p:cNvPr>
          <p:cNvPicPr>
            <a:picLocks noChangeAspect="1"/>
          </p:cNvPicPr>
          <p:nvPr/>
        </p:nvPicPr>
        <p:blipFill>
          <a:blip r:embed="rId2"/>
          <a:stretch>
            <a:fillRect/>
          </a:stretch>
        </p:blipFill>
        <p:spPr>
          <a:xfrm>
            <a:off x="133395" y="218531"/>
            <a:ext cx="9753600" cy="5924550"/>
          </a:xfrm>
          <a:prstGeom prst="rect">
            <a:avLst/>
          </a:prstGeom>
        </p:spPr>
      </p:pic>
    </p:spTree>
    <p:extLst>
      <p:ext uri="{BB962C8B-B14F-4D97-AF65-F5344CB8AC3E}">
        <p14:creationId xmlns:p14="http://schemas.microsoft.com/office/powerpoint/2010/main" val="31158048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051E481-057D-4C3D-AB5E-7E38C8D37771}"/>
              </a:ext>
            </a:extLst>
          </p:cNvPr>
          <p:cNvPicPr>
            <a:picLocks noChangeAspect="1"/>
          </p:cNvPicPr>
          <p:nvPr/>
        </p:nvPicPr>
        <p:blipFill>
          <a:blip r:embed="rId2"/>
          <a:stretch>
            <a:fillRect/>
          </a:stretch>
        </p:blipFill>
        <p:spPr>
          <a:xfrm>
            <a:off x="448672" y="260985"/>
            <a:ext cx="7477125" cy="5238750"/>
          </a:xfrm>
          <a:prstGeom prst="rect">
            <a:avLst/>
          </a:prstGeom>
        </p:spPr>
      </p:pic>
    </p:spTree>
    <p:extLst>
      <p:ext uri="{BB962C8B-B14F-4D97-AF65-F5344CB8AC3E}">
        <p14:creationId xmlns:p14="http://schemas.microsoft.com/office/powerpoint/2010/main" val="137044716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FC25F1-2C52-451C-A842-C46703A0E298}"/>
              </a:ext>
            </a:extLst>
          </p:cNvPr>
          <p:cNvSpPr txBox="1"/>
          <p:nvPr/>
        </p:nvSpPr>
        <p:spPr>
          <a:xfrm>
            <a:off x="4773158" y="2730137"/>
            <a:ext cx="2854949"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Azure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Synapse/ADF</a:t>
            </a:r>
          </a:p>
        </p:txBody>
      </p:sp>
      <p:sp>
        <p:nvSpPr>
          <p:cNvPr id="3" name="TextBox 2">
            <a:extLst>
              <a:ext uri="{FF2B5EF4-FFF2-40B4-BE49-F238E27FC236}">
                <a16:creationId xmlns:a16="http://schemas.microsoft.com/office/drawing/2014/main" id="{39230A5E-21FC-4BEF-A481-5A723511DA5A}"/>
              </a:ext>
            </a:extLst>
          </p:cNvPr>
          <p:cNvSpPr txBox="1"/>
          <p:nvPr/>
        </p:nvSpPr>
        <p:spPr>
          <a:xfrm>
            <a:off x="563017" y="858951"/>
            <a:ext cx="2920030"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VM</a:t>
            </a:r>
            <a:r>
              <a:rPr lang="en-IN" sz="4000" dirty="0">
                <a:solidFill>
                  <a:srgbClr val="FF0000"/>
                </a:solidFill>
                <a:latin typeface="Segoe UI Light" pitchFamily="34" charset="0"/>
              </a:rPr>
              <a:t>(on-prem)</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SQL Server</a:t>
            </a:r>
          </a:p>
        </p:txBody>
      </p:sp>
      <p:sp>
        <p:nvSpPr>
          <p:cNvPr id="4" name="TextBox 3">
            <a:extLst>
              <a:ext uri="{FF2B5EF4-FFF2-40B4-BE49-F238E27FC236}">
                <a16:creationId xmlns:a16="http://schemas.microsoft.com/office/drawing/2014/main" id="{FDA72CA0-03AE-4AB9-90DD-8B7511BEAFDA}"/>
              </a:ext>
            </a:extLst>
          </p:cNvPr>
          <p:cNvSpPr txBox="1"/>
          <p:nvPr/>
        </p:nvSpPr>
        <p:spPr>
          <a:xfrm>
            <a:off x="9588137" y="1123406"/>
            <a:ext cx="1665521" cy="1231106"/>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Azure </a:t>
            </a: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Storage</a:t>
            </a:r>
          </a:p>
        </p:txBody>
      </p:sp>
      <p:cxnSp>
        <p:nvCxnSpPr>
          <p:cNvPr id="6" name="Straight Arrow Connector 5">
            <a:extLst>
              <a:ext uri="{FF2B5EF4-FFF2-40B4-BE49-F238E27FC236}">
                <a16:creationId xmlns:a16="http://schemas.microsoft.com/office/drawing/2014/main" id="{07C82353-64C3-46C9-85F3-A3861D98B569}"/>
              </a:ext>
            </a:extLst>
          </p:cNvPr>
          <p:cNvCxnSpPr/>
          <p:nvPr/>
        </p:nvCxnSpPr>
        <p:spPr>
          <a:xfrm flipH="1" flipV="1">
            <a:off x="1293223" y="2354512"/>
            <a:ext cx="3331028" cy="1577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C8C52CF-46B6-4E65-BF48-F7CC03FFC64D}"/>
              </a:ext>
            </a:extLst>
          </p:cNvPr>
          <p:cNvCxnSpPr>
            <a:endCxn id="4" idx="1"/>
          </p:cNvCxnSpPr>
          <p:nvPr/>
        </p:nvCxnSpPr>
        <p:spPr>
          <a:xfrm flipV="1">
            <a:off x="6740434" y="1738959"/>
            <a:ext cx="2847703" cy="1914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ADE5246-0A11-4E1E-9676-517548197735}"/>
              </a:ext>
            </a:extLst>
          </p:cNvPr>
          <p:cNvSpPr txBox="1"/>
          <p:nvPr/>
        </p:nvSpPr>
        <p:spPr>
          <a:xfrm>
            <a:off x="514570" y="2891024"/>
            <a:ext cx="1408399" cy="615553"/>
          </a:xfrm>
          <a:prstGeom prst="rect">
            <a:avLst/>
          </a:prstGeom>
          <a:noFill/>
        </p:spPr>
        <p:txBody>
          <a:bodyPr wrap="none" lIns="0" tIns="0" rIns="0" bIns="0" rtlCol="0">
            <a:spAutoFit/>
          </a:bodyPr>
          <a:lstStyle/>
          <a:p>
            <a:r>
              <a:rPr lang="en-IN" sz="4000" dirty="0">
                <a:solidFill>
                  <a:srgbClr val="FF0000"/>
                </a:solidFill>
                <a:latin typeface="Segoe UI Light" pitchFamily="34" charset="0"/>
              </a:rPr>
              <a:t>source</a:t>
            </a:r>
          </a:p>
        </p:txBody>
      </p:sp>
      <p:sp>
        <p:nvSpPr>
          <p:cNvPr id="11" name="TextBox 10">
            <a:extLst>
              <a:ext uri="{FF2B5EF4-FFF2-40B4-BE49-F238E27FC236}">
                <a16:creationId xmlns:a16="http://schemas.microsoft.com/office/drawing/2014/main" id="{7B5E9827-D70F-41C9-96B9-5A27BE4CDF30}"/>
              </a:ext>
            </a:extLst>
          </p:cNvPr>
          <p:cNvSpPr txBox="1"/>
          <p:nvPr/>
        </p:nvSpPr>
        <p:spPr>
          <a:xfrm>
            <a:off x="10089291" y="2813447"/>
            <a:ext cx="806311" cy="615553"/>
          </a:xfrm>
          <a:prstGeom prst="rect">
            <a:avLst/>
          </a:prstGeom>
          <a:noFill/>
        </p:spPr>
        <p:txBody>
          <a:bodyPr wrap="none" lIns="0" tIns="0" rIns="0" bIns="0" rtlCol="0">
            <a:spAutoFit/>
          </a:bodyPr>
          <a:lstStyle/>
          <a:p>
            <a:r>
              <a:rPr lang="en-IN" sz="4000" dirty="0">
                <a:solidFill>
                  <a:srgbClr val="FF0000"/>
                </a:solidFill>
                <a:latin typeface="Segoe UI Light" pitchFamily="34" charset="0"/>
              </a:rPr>
              <a:t>sink</a:t>
            </a:r>
          </a:p>
        </p:txBody>
      </p:sp>
    </p:spTree>
    <p:extLst>
      <p:ext uri="{BB962C8B-B14F-4D97-AF65-F5344CB8AC3E}">
        <p14:creationId xmlns:p14="http://schemas.microsoft.com/office/powerpoint/2010/main" val="57002597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649863-5B80-474A-9521-2BBFE735C973}"/>
              </a:ext>
            </a:extLst>
          </p:cNvPr>
          <p:cNvPicPr>
            <a:picLocks noChangeAspect="1"/>
          </p:cNvPicPr>
          <p:nvPr/>
        </p:nvPicPr>
        <p:blipFill>
          <a:blip r:embed="rId2"/>
          <a:stretch>
            <a:fillRect/>
          </a:stretch>
        </p:blipFill>
        <p:spPr>
          <a:xfrm>
            <a:off x="652779" y="482509"/>
            <a:ext cx="8505825" cy="4743450"/>
          </a:xfrm>
          <a:prstGeom prst="rect">
            <a:avLst/>
          </a:prstGeom>
        </p:spPr>
      </p:pic>
    </p:spTree>
    <p:extLst>
      <p:ext uri="{BB962C8B-B14F-4D97-AF65-F5344CB8AC3E}">
        <p14:creationId xmlns:p14="http://schemas.microsoft.com/office/powerpoint/2010/main" val="270350132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BA2F96-1722-400E-9DB7-7A059B31568E}"/>
              </a:ext>
            </a:extLst>
          </p:cNvPr>
          <p:cNvPicPr>
            <a:picLocks noChangeAspect="1"/>
          </p:cNvPicPr>
          <p:nvPr/>
        </p:nvPicPr>
        <p:blipFill>
          <a:blip r:embed="rId2"/>
          <a:stretch>
            <a:fillRect/>
          </a:stretch>
        </p:blipFill>
        <p:spPr>
          <a:xfrm>
            <a:off x="588281" y="405357"/>
            <a:ext cx="6962775" cy="4714875"/>
          </a:xfrm>
          <a:prstGeom prst="rect">
            <a:avLst/>
          </a:prstGeom>
        </p:spPr>
      </p:pic>
    </p:spTree>
    <p:extLst>
      <p:ext uri="{BB962C8B-B14F-4D97-AF65-F5344CB8AC3E}">
        <p14:creationId xmlns:p14="http://schemas.microsoft.com/office/powerpoint/2010/main" val="295401467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D94FBE-23DD-4941-8318-AC8770AFC129}"/>
              </a:ext>
            </a:extLst>
          </p:cNvPr>
          <p:cNvPicPr>
            <a:picLocks noChangeAspect="1"/>
          </p:cNvPicPr>
          <p:nvPr/>
        </p:nvPicPr>
        <p:blipFill>
          <a:blip r:embed="rId2"/>
          <a:stretch>
            <a:fillRect/>
          </a:stretch>
        </p:blipFill>
        <p:spPr>
          <a:xfrm>
            <a:off x="343353" y="66675"/>
            <a:ext cx="7768898" cy="4871085"/>
          </a:xfrm>
          <a:prstGeom prst="rect">
            <a:avLst/>
          </a:prstGeom>
        </p:spPr>
      </p:pic>
    </p:spTree>
    <p:extLst>
      <p:ext uri="{BB962C8B-B14F-4D97-AF65-F5344CB8AC3E}">
        <p14:creationId xmlns:p14="http://schemas.microsoft.com/office/powerpoint/2010/main" val="16731553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71BA97-6E85-496C-B5EB-B879CCECE388}"/>
              </a:ext>
            </a:extLst>
          </p:cNvPr>
          <p:cNvSpPr/>
          <p:nvPr/>
        </p:nvSpPr>
        <p:spPr>
          <a:xfrm>
            <a:off x="487680" y="310384"/>
            <a:ext cx="11386457" cy="954107"/>
          </a:xfrm>
          <a:prstGeom prst="rect">
            <a:avLst/>
          </a:prstGeom>
        </p:spPr>
        <p:txBody>
          <a:bodyPr wrap="square">
            <a:spAutoFit/>
          </a:bodyPr>
          <a:lstStyle/>
          <a:p>
            <a:pPr algn="ctr"/>
            <a:r>
              <a:rPr lang="en-US" sz="2800" b="1" dirty="0">
                <a:solidFill>
                  <a:srgbClr val="000000"/>
                </a:solidFill>
                <a:latin typeface="Segoe UI" panose="020B0502040204020203" pitchFamily="34" charset="0"/>
              </a:rPr>
              <a:t>Copy data from an on-premises SQL Server database to Azure Blob storage</a:t>
            </a:r>
          </a:p>
        </p:txBody>
      </p:sp>
    </p:spTree>
    <p:extLst>
      <p:ext uri="{BB962C8B-B14F-4D97-AF65-F5344CB8AC3E}">
        <p14:creationId xmlns:p14="http://schemas.microsoft.com/office/powerpoint/2010/main" val="427018718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3BB07F-76C8-4BEA-8FB3-B87242E9E4E9}"/>
              </a:ext>
            </a:extLst>
          </p:cNvPr>
          <p:cNvPicPr>
            <a:picLocks noChangeAspect="1"/>
          </p:cNvPicPr>
          <p:nvPr/>
        </p:nvPicPr>
        <p:blipFill>
          <a:blip r:embed="rId2"/>
          <a:stretch>
            <a:fillRect/>
          </a:stretch>
        </p:blipFill>
        <p:spPr>
          <a:xfrm>
            <a:off x="649785" y="332422"/>
            <a:ext cx="7153275" cy="4181475"/>
          </a:xfrm>
          <a:prstGeom prst="rect">
            <a:avLst/>
          </a:prstGeom>
        </p:spPr>
      </p:pic>
      <p:sp>
        <p:nvSpPr>
          <p:cNvPr id="3" name="TextBox 2">
            <a:extLst>
              <a:ext uri="{FF2B5EF4-FFF2-40B4-BE49-F238E27FC236}">
                <a16:creationId xmlns:a16="http://schemas.microsoft.com/office/drawing/2014/main" id="{84754165-CBD7-47B2-82CB-243FDDE64C63}"/>
              </a:ext>
            </a:extLst>
          </p:cNvPr>
          <p:cNvSpPr txBox="1"/>
          <p:nvPr/>
        </p:nvSpPr>
        <p:spPr>
          <a:xfrm>
            <a:off x="3592286" y="4101737"/>
            <a:ext cx="6518772"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Keep this open in separate tab</a:t>
            </a:r>
          </a:p>
        </p:txBody>
      </p:sp>
    </p:spTree>
    <p:extLst>
      <p:ext uri="{BB962C8B-B14F-4D97-AF65-F5344CB8AC3E}">
        <p14:creationId xmlns:p14="http://schemas.microsoft.com/office/powerpoint/2010/main" val="382990526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63D6EC4-6060-4690-9824-4F7094464E66}"/>
              </a:ext>
            </a:extLst>
          </p:cNvPr>
          <p:cNvPicPr>
            <a:picLocks noChangeAspect="1"/>
          </p:cNvPicPr>
          <p:nvPr/>
        </p:nvPicPr>
        <p:blipFill>
          <a:blip r:embed="rId2"/>
          <a:stretch>
            <a:fillRect/>
          </a:stretch>
        </p:blipFill>
        <p:spPr>
          <a:xfrm>
            <a:off x="629919" y="122055"/>
            <a:ext cx="5991225" cy="6143625"/>
          </a:xfrm>
          <a:prstGeom prst="rect">
            <a:avLst/>
          </a:prstGeom>
        </p:spPr>
      </p:pic>
    </p:spTree>
    <p:extLst>
      <p:ext uri="{BB962C8B-B14F-4D97-AF65-F5344CB8AC3E}">
        <p14:creationId xmlns:p14="http://schemas.microsoft.com/office/powerpoint/2010/main" val="394332268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88662F-FD11-4CD9-A21A-5CFA23DB6D10}"/>
              </a:ext>
            </a:extLst>
          </p:cNvPr>
          <p:cNvPicPr>
            <a:picLocks noChangeAspect="1"/>
          </p:cNvPicPr>
          <p:nvPr/>
        </p:nvPicPr>
        <p:blipFill>
          <a:blip r:embed="rId2"/>
          <a:stretch>
            <a:fillRect/>
          </a:stretch>
        </p:blipFill>
        <p:spPr>
          <a:xfrm>
            <a:off x="226196" y="410391"/>
            <a:ext cx="9620250" cy="5410200"/>
          </a:xfrm>
          <a:prstGeom prst="rect">
            <a:avLst/>
          </a:prstGeom>
        </p:spPr>
      </p:pic>
    </p:spTree>
    <p:extLst>
      <p:ext uri="{BB962C8B-B14F-4D97-AF65-F5344CB8AC3E}">
        <p14:creationId xmlns:p14="http://schemas.microsoft.com/office/powerpoint/2010/main" val="288412466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ACCD11-830E-457C-ADBA-2C8B895B31A4}"/>
              </a:ext>
            </a:extLst>
          </p:cNvPr>
          <p:cNvPicPr>
            <a:picLocks noChangeAspect="1"/>
          </p:cNvPicPr>
          <p:nvPr/>
        </p:nvPicPr>
        <p:blipFill>
          <a:blip r:embed="rId2"/>
          <a:stretch>
            <a:fillRect/>
          </a:stretch>
        </p:blipFill>
        <p:spPr>
          <a:xfrm>
            <a:off x="755649" y="245609"/>
            <a:ext cx="7103081" cy="4600711"/>
          </a:xfrm>
          <a:prstGeom prst="rect">
            <a:avLst/>
          </a:prstGeom>
        </p:spPr>
      </p:pic>
    </p:spTree>
    <p:extLst>
      <p:ext uri="{BB962C8B-B14F-4D97-AF65-F5344CB8AC3E}">
        <p14:creationId xmlns:p14="http://schemas.microsoft.com/office/powerpoint/2010/main" val="14843903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5E5837-E6F5-41D1-AF12-D842063E7C68}"/>
              </a:ext>
            </a:extLst>
          </p:cNvPr>
          <p:cNvPicPr>
            <a:picLocks noChangeAspect="1"/>
          </p:cNvPicPr>
          <p:nvPr/>
        </p:nvPicPr>
        <p:blipFill>
          <a:blip r:embed="rId2"/>
          <a:stretch>
            <a:fillRect/>
          </a:stretch>
        </p:blipFill>
        <p:spPr>
          <a:xfrm>
            <a:off x="525552" y="259760"/>
            <a:ext cx="5443225" cy="4612686"/>
          </a:xfrm>
          <a:prstGeom prst="rect">
            <a:avLst/>
          </a:prstGeom>
        </p:spPr>
      </p:pic>
    </p:spTree>
    <p:extLst>
      <p:ext uri="{BB962C8B-B14F-4D97-AF65-F5344CB8AC3E}">
        <p14:creationId xmlns:p14="http://schemas.microsoft.com/office/powerpoint/2010/main" val="385445455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F25F2D-3929-4111-B4D8-DBDF1BCF9C9C}"/>
              </a:ext>
            </a:extLst>
          </p:cNvPr>
          <p:cNvPicPr>
            <a:picLocks noChangeAspect="1"/>
          </p:cNvPicPr>
          <p:nvPr/>
        </p:nvPicPr>
        <p:blipFill>
          <a:blip r:embed="rId2"/>
          <a:stretch>
            <a:fillRect/>
          </a:stretch>
        </p:blipFill>
        <p:spPr>
          <a:xfrm>
            <a:off x="695642" y="177301"/>
            <a:ext cx="6591300" cy="5667375"/>
          </a:xfrm>
          <a:prstGeom prst="rect">
            <a:avLst/>
          </a:prstGeom>
        </p:spPr>
      </p:pic>
    </p:spTree>
    <p:extLst>
      <p:ext uri="{BB962C8B-B14F-4D97-AF65-F5344CB8AC3E}">
        <p14:creationId xmlns:p14="http://schemas.microsoft.com/office/powerpoint/2010/main" val="389887811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47AB5D-481B-4F81-B35F-911BE3C3FEE8}"/>
              </a:ext>
            </a:extLst>
          </p:cNvPr>
          <p:cNvPicPr>
            <a:picLocks noChangeAspect="1"/>
          </p:cNvPicPr>
          <p:nvPr/>
        </p:nvPicPr>
        <p:blipFill>
          <a:blip r:embed="rId2"/>
          <a:stretch>
            <a:fillRect/>
          </a:stretch>
        </p:blipFill>
        <p:spPr>
          <a:xfrm>
            <a:off x="463639" y="474752"/>
            <a:ext cx="8157586" cy="3979682"/>
          </a:xfrm>
          <a:prstGeom prst="rect">
            <a:avLst/>
          </a:prstGeom>
        </p:spPr>
      </p:pic>
      <p:pic>
        <p:nvPicPr>
          <p:cNvPr id="4" name="Picture 3">
            <a:extLst>
              <a:ext uri="{FF2B5EF4-FFF2-40B4-BE49-F238E27FC236}">
                <a16:creationId xmlns:a16="http://schemas.microsoft.com/office/drawing/2014/main" id="{A8D35A27-D57F-4D3B-B1CB-DFC09FC12D36}"/>
              </a:ext>
            </a:extLst>
          </p:cNvPr>
          <p:cNvPicPr>
            <a:picLocks noChangeAspect="1"/>
          </p:cNvPicPr>
          <p:nvPr/>
        </p:nvPicPr>
        <p:blipFill>
          <a:blip r:embed="rId3"/>
          <a:stretch>
            <a:fillRect/>
          </a:stretch>
        </p:blipFill>
        <p:spPr>
          <a:xfrm>
            <a:off x="8741817" y="1724297"/>
            <a:ext cx="3065936" cy="3616846"/>
          </a:xfrm>
          <a:prstGeom prst="rect">
            <a:avLst/>
          </a:prstGeom>
        </p:spPr>
      </p:pic>
    </p:spTree>
    <p:extLst>
      <p:ext uri="{BB962C8B-B14F-4D97-AF65-F5344CB8AC3E}">
        <p14:creationId xmlns:p14="http://schemas.microsoft.com/office/powerpoint/2010/main" val="204390872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D2619C-DC37-4DE9-9E15-2475756068BC}"/>
              </a:ext>
            </a:extLst>
          </p:cNvPr>
          <p:cNvPicPr>
            <a:picLocks noChangeAspect="1"/>
          </p:cNvPicPr>
          <p:nvPr/>
        </p:nvPicPr>
        <p:blipFill>
          <a:blip r:embed="rId2"/>
          <a:stretch>
            <a:fillRect/>
          </a:stretch>
        </p:blipFill>
        <p:spPr>
          <a:xfrm>
            <a:off x="539976" y="114435"/>
            <a:ext cx="8496300" cy="5610225"/>
          </a:xfrm>
          <a:prstGeom prst="rect">
            <a:avLst/>
          </a:prstGeom>
        </p:spPr>
      </p:pic>
    </p:spTree>
    <p:extLst>
      <p:ext uri="{BB962C8B-B14F-4D97-AF65-F5344CB8AC3E}">
        <p14:creationId xmlns:p14="http://schemas.microsoft.com/office/powerpoint/2010/main" val="154673748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707113-29B3-41A8-8B7F-0BE1304BE173}"/>
              </a:ext>
            </a:extLst>
          </p:cNvPr>
          <p:cNvPicPr>
            <a:picLocks noChangeAspect="1"/>
          </p:cNvPicPr>
          <p:nvPr/>
        </p:nvPicPr>
        <p:blipFill>
          <a:blip r:embed="rId2"/>
          <a:stretch>
            <a:fillRect/>
          </a:stretch>
        </p:blipFill>
        <p:spPr>
          <a:xfrm>
            <a:off x="581342" y="420868"/>
            <a:ext cx="2247900" cy="2828925"/>
          </a:xfrm>
          <a:prstGeom prst="rect">
            <a:avLst/>
          </a:prstGeom>
        </p:spPr>
      </p:pic>
      <p:pic>
        <p:nvPicPr>
          <p:cNvPr id="3" name="Picture 2">
            <a:extLst>
              <a:ext uri="{FF2B5EF4-FFF2-40B4-BE49-F238E27FC236}">
                <a16:creationId xmlns:a16="http://schemas.microsoft.com/office/drawing/2014/main" id="{3E7B51E6-E6E0-48BD-AD9E-71A4100720E7}"/>
              </a:ext>
            </a:extLst>
          </p:cNvPr>
          <p:cNvPicPr>
            <a:picLocks noChangeAspect="1"/>
          </p:cNvPicPr>
          <p:nvPr/>
        </p:nvPicPr>
        <p:blipFill>
          <a:blip r:embed="rId3"/>
          <a:stretch>
            <a:fillRect/>
          </a:stretch>
        </p:blipFill>
        <p:spPr>
          <a:xfrm>
            <a:off x="2829242" y="1019857"/>
            <a:ext cx="9391650" cy="5124450"/>
          </a:xfrm>
          <a:prstGeom prst="rect">
            <a:avLst/>
          </a:prstGeom>
        </p:spPr>
      </p:pic>
    </p:spTree>
    <p:extLst>
      <p:ext uri="{BB962C8B-B14F-4D97-AF65-F5344CB8AC3E}">
        <p14:creationId xmlns:p14="http://schemas.microsoft.com/office/powerpoint/2010/main" val="87048866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736514-97AE-493A-A8FB-AE74B44747AE}"/>
              </a:ext>
            </a:extLst>
          </p:cNvPr>
          <p:cNvPicPr>
            <a:picLocks noChangeAspect="1"/>
          </p:cNvPicPr>
          <p:nvPr/>
        </p:nvPicPr>
        <p:blipFill>
          <a:blip r:embed="rId2"/>
          <a:stretch>
            <a:fillRect/>
          </a:stretch>
        </p:blipFill>
        <p:spPr>
          <a:xfrm>
            <a:off x="630872" y="315277"/>
            <a:ext cx="8001000" cy="5495925"/>
          </a:xfrm>
          <a:prstGeom prst="rect">
            <a:avLst/>
          </a:prstGeom>
        </p:spPr>
      </p:pic>
    </p:spTree>
    <p:extLst>
      <p:ext uri="{BB962C8B-B14F-4D97-AF65-F5344CB8AC3E}">
        <p14:creationId xmlns:p14="http://schemas.microsoft.com/office/powerpoint/2010/main" val="10912896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D534D7-B638-4A98-909A-7460675D3F20}"/>
              </a:ext>
            </a:extLst>
          </p:cNvPr>
          <p:cNvSpPr txBox="1"/>
          <p:nvPr/>
        </p:nvSpPr>
        <p:spPr>
          <a:xfrm>
            <a:off x="718458" y="561703"/>
            <a:ext cx="4071820" cy="1846659"/>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On-Premise Server</a:t>
            </a:r>
          </a:p>
          <a:p>
            <a:endPar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Server based OS - </a:t>
            </a:r>
          </a:p>
        </p:txBody>
      </p:sp>
    </p:spTree>
    <p:extLst>
      <p:ext uri="{BB962C8B-B14F-4D97-AF65-F5344CB8AC3E}">
        <p14:creationId xmlns:p14="http://schemas.microsoft.com/office/powerpoint/2010/main" val="191784795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F40867-36BF-4FE3-9847-7EF2A0846332}"/>
              </a:ext>
            </a:extLst>
          </p:cNvPr>
          <p:cNvPicPr>
            <a:picLocks noChangeAspect="1"/>
          </p:cNvPicPr>
          <p:nvPr/>
        </p:nvPicPr>
        <p:blipFill>
          <a:blip r:embed="rId2"/>
          <a:stretch>
            <a:fillRect/>
          </a:stretch>
        </p:blipFill>
        <p:spPr>
          <a:xfrm>
            <a:off x="923153" y="310651"/>
            <a:ext cx="6972300" cy="4486275"/>
          </a:xfrm>
          <a:prstGeom prst="rect">
            <a:avLst/>
          </a:prstGeom>
        </p:spPr>
      </p:pic>
      <p:pic>
        <p:nvPicPr>
          <p:cNvPr id="3" name="Picture 2">
            <a:extLst>
              <a:ext uri="{FF2B5EF4-FFF2-40B4-BE49-F238E27FC236}">
                <a16:creationId xmlns:a16="http://schemas.microsoft.com/office/drawing/2014/main" id="{8B9BA9D8-5090-406A-9337-B53F05358E75}"/>
              </a:ext>
            </a:extLst>
          </p:cNvPr>
          <p:cNvPicPr>
            <a:picLocks noChangeAspect="1"/>
          </p:cNvPicPr>
          <p:nvPr/>
        </p:nvPicPr>
        <p:blipFill>
          <a:blip r:embed="rId3"/>
          <a:stretch>
            <a:fillRect/>
          </a:stretch>
        </p:blipFill>
        <p:spPr>
          <a:xfrm>
            <a:off x="7674881" y="3429000"/>
            <a:ext cx="3167291" cy="2964460"/>
          </a:xfrm>
          <a:prstGeom prst="rect">
            <a:avLst/>
          </a:prstGeom>
        </p:spPr>
      </p:pic>
    </p:spTree>
    <p:extLst>
      <p:ext uri="{BB962C8B-B14F-4D97-AF65-F5344CB8AC3E}">
        <p14:creationId xmlns:p14="http://schemas.microsoft.com/office/powerpoint/2010/main" val="1255128356"/>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FBAA7F-6370-4406-9E45-83130DA59AFD}"/>
              </a:ext>
            </a:extLst>
          </p:cNvPr>
          <p:cNvPicPr>
            <a:picLocks noChangeAspect="1"/>
          </p:cNvPicPr>
          <p:nvPr/>
        </p:nvPicPr>
        <p:blipFill>
          <a:blip r:embed="rId2"/>
          <a:stretch>
            <a:fillRect/>
          </a:stretch>
        </p:blipFill>
        <p:spPr>
          <a:xfrm>
            <a:off x="742451" y="947873"/>
            <a:ext cx="9007130" cy="4185829"/>
          </a:xfrm>
          <a:prstGeom prst="rect">
            <a:avLst/>
          </a:prstGeom>
        </p:spPr>
      </p:pic>
      <p:sp>
        <p:nvSpPr>
          <p:cNvPr id="3" name="TextBox 2">
            <a:extLst>
              <a:ext uri="{FF2B5EF4-FFF2-40B4-BE49-F238E27FC236}">
                <a16:creationId xmlns:a16="http://schemas.microsoft.com/office/drawing/2014/main" id="{D4133A45-8988-40D9-873A-9D4E3A1B4EF3}"/>
              </a:ext>
            </a:extLst>
          </p:cNvPr>
          <p:cNvSpPr txBox="1"/>
          <p:nvPr/>
        </p:nvSpPr>
        <p:spPr>
          <a:xfrm>
            <a:off x="2312126" y="3931920"/>
            <a:ext cx="881652"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new</a:t>
            </a:r>
          </a:p>
        </p:txBody>
      </p:sp>
    </p:spTree>
    <p:extLst>
      <p:ext uri="{BB962C8B-B14F-4D97-AF65-F5344CB8AC3E}">
        <p14:creationId xmlns:p14="http://schemas.microsoft.com/office/powerpoint/2010/main" val="3105779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F4B173-8B4C-43CE-9445-8C42E1E09CA9}"/>
              </a:ext>
            </a:extLst>
          </p:cNvPr>
          <p:cNvPicPr>
            <a:picLocks noChangeAspect="1"/>
          </p:cNvPicPr>
          <p:nvPr/>
        </p:nvPicPr>
        <p:blipFill rotWithShape="1">
          <a:blip r:embed="rId2"/>
          <a:srcRect l="53693" t="8540"/>
          <a:stretch/>
        </p:blipFill>
        <p:spPr>
          <a:xfrm>
            <a:off x="3879668" y="295197"/>
            <a:ext cx="5644333" cy="6267605"/>
          </a:xfrm>
          <a:prstGeom prst="rect">
            <a:avLst/>
          </a:prstGeom>
        </p:spPr>
      </p:pic>
      <p:cxnSp>
        <p:nvCxnSpPr>
          <p:cNvPr id="4" name="Straight Connector 3">
            <a:extLst>
              <a:ext uri="{FF2B5EF4-FFF2-40B4-BE49-F238E27FC236}">
                <a16:creationId xmlns:a16="http://schemas.microsoft.com/office/drawing/2014/main" id="{86367347-7924-4D27-B9F0-68D48250FC89}"/>
              </a:ext>
            </a:extLst>
          </p:cNvPr>
          <p:cNvCxnSpPr/>
          <p:nvPr/>
        </p:nvCxnSpPr>
        <p:spPr>
          <a:xfrm flipH="1">
            <a:off x="2573383" y="2860766"/>
            <a:ext cx="15936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9DDBE5D6-70F3-4C47-B432-26A682B3FD88}"/>
              </a:ext>
            </a:extLst>
          </p:cNvPr>
          <p:cNvCxnSpPr/>
          <p:nvPr/>
        </p:nvCxnSpPr>
        <p:spPr>
          <a:xfrm flipH="1">
            <a:off x="2063931" y="1332411"/>
            <a:ext cx="195942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08270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3F149C0-1FAF-413B-BB6E-473767ACE732}"/>
              </a:ext>
            </a:extLst>
          </p:cNvPr>
          <p:cNvPicPr>
            <a:picLocks noChangeAspect="1"/>
          </p:cNvPicPr>
          <p:nvPr/>
        </p:nvPicPr>
        <p:blipFill>
          <a:blip r:embed="rId2"/>
          <a:stretch>
            <a:fillRect/>
          </a:stretch>
        </p:blipFill>
        <p:spPr>
          <a:xfrm>
            <a:off x="1342526" y="269422"/>
            <a:ext cx="5924550" cy="6057900"/>
          </a:xfrm>
          <a:prstGeom prst="rect">
            <a:avLst/>
          </a:prstGeom>
        </p:spPr>
      </p:pic>
    </p:spTree>
    <p:extLst>
      <p:ext uri="{BB962C8B-B14F-4D97-AF65-F5344CB8AC3E}">
        <p14:creationId xmlns:p14="http://schemas.microsoft.com/office/powerpoint/2010/main" val="194373155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16295D-1CE9-49DE-8742-5DC36A4D1F65}"/>
              </a:ext>
            </a:extLst>
          </p:cNvPr>
          <p:cNvPicPr>
            <a:picLocks noChangeAspect="1"/>
          </p:cNvPicPr>
          <p:nvPr/>
        </p:nvPicPr>
        <p:blipFill>
          <a:blip r:embed="rId2"/>
          <a:stretch>
            <a:fillRect/>
          </a:stretch>
        </p:blipFill>
        <p:spPr>
          <a:xfrm>
            <a:off x="998265" y="195262"/>
            <a:ext cx="5829300" cy="6467475"/>
          </a:xfrm>
          <a:prstGeom prst="rect">
            <a:avLst/>
          </a:prstGeom>
        </p:spPr>
      </p:pic>
    </p:spTree>
    <p:extLst>
      <p:ext uri="{BB962C8B-B14F-4D97-AF65-F5344CB8AC3E}">
        <p14:creationId xmlns:p14="http://schemas.microsoft.com/office/powerpoint/2010/main" val="365821952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874B0E-7C78-416F-8632-4A2138E57F6D}"/>
              </a:ext>
            </a:extLst>
          </p:cNvPr>
          <p:cNvSpPr/>
          <p:nvPr/>
        </p:nvSpPr>
        <p:spPr>
          <a:xfrm>
            <a:off x="861122" y="292128"/>
            <a:ext cx="5006307" cy="369332"/>
          </a:xfrm>
          <a:prstGeom prst="rect">
            <a:avLst/>
          </a:prstGeom>
        </p:spPr>
        <p:txBody>
          <a:bodyPr wrap="none">
            <a:spAutoFit/>
          </a:bodyPr>
          <a:lstStyle/>
          <a:p>
            <a:r>
              <a:rPr lang="en-IN" dirty="0">
                <a:hlinkClick r:id="rId2"/>
              </a:rPr>
              <a:t>http://go.microsoft.com/fwlink/?LinkId=734875</a:t>
            </a:r>
            <a:endParaRPr lang="en-IN" dirty="0"/>
          </a:p>
        </p:txBody>
      </p:sp>
      <p:pic>
        <p:nvPicPr>
          <p:cNvPr id="3" name="Picture 2">
            <a:extLst>
              <a:ext uri="{FF2B5EF4-FFF2-40B4-BE49-F238E27FC236}">
                <a16:creationId xmlns:a16="http://schemas.microsoft.com/office/drawing/2014/main" id="{34401E05-1BBE-4855-B8E5-E5DE31C0BAD0}"/>
              </a:ext>
            </a:extLst>
          </p:cNvPr>
          <p:cNvPicPr>
            <a:picLocks noChangeAspect="1"/>
          </p:cNvPicPr>
          <p:nvPr/>
        </p:nvPicPr>
        <p:blipFill>
          <a:blip r:embed="rId3"/>
          <a:stretch>
            <a:fillRect/>
          </a:stretch>
        </p:blipFill>
        <p:spPr>
          <a:xfrm>
            <a:off x="1375727" y="980666"/>
            <a:ext cx="7791450" cy="3381375"/>
          </a:xfrm>
          <a:prstGeom prst="rect">
            <a:avLst/>
          </a:prstGeom>
        </p:spPr>
      </p:pic>
    </p:spTree>
    <p:extLst>
      <p:ext uri="{BB962C8B-B14F-4D97-AF65-F5344CB8AC3E}">
        <p14:creationId xmlns:p14="http://schemas.microsoft.com/office/powerpoint/2010/main" val="429459391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43BE77-7A79-4096-B0D4-F9621D9614B8}"/>
              </a:ext>
            </a:extLst>
          </p:cNvPr>
          <p:cNvPicPr>
            <a:picLocks noChangeAspect="1"/>
          </p:cNvPicPr>
          <p:nvPr/>
        </p:nvPicPr>
        <p:blipFill>
          <a:blip r:embed="rId2"/>
          <a:stretch>
            <a:fillRect/>
          </a:stretch>
        </p:blipFill>
        <p:spPr>
          <a:xfrm>
            <a:off x="837564" y="358820"/>
            <a:ext cx="8867775" cy="4886325"/>
          </a:xfrm>
          <a:prstGeom prst="rect">
            <a:avLst/>
          </a:prstGeom>
        </p:spPr>
      </p:pic>
    </p:spTree>
    <p:extLst>
      <p:ext uri="{BB962C8B-B14F-4D97-AF65-F5344CB8AC3E}">
        <p14:creationId xmlns:p14="http://schemas.microsoft.com/office/powerpoint/2010/main" val="13812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B645FE-701C-426E-88CB-29AD674E9706}"/>
              </a:ext>
            </a:extLst>
          </p:cNvPr>
          <p:cNvPicPr>
            <a:picLocks noChangeAspect="1"/>
          </p:cNvPicPr>
          <p:nvPr/>
        </p:nvPicPr>
        <p:blipFill>
          <a:blip r:embed="rId2"/>
          <a:stretch>
            <a:fillRect/>
          </a:stretch>
        </p:blipFill>
        <p:spPr>
          <a:xfrm>
            <a:off x="326572" y="370521"/>
            <a:ext cx="6404480" cy="5064579"/>
          </a:xfrm>
          <a:prstGeom prst="rect">
            <a:avLst/>
          </a:prstGeom>
        </p:spPr>
      </p:pic>
      <p:pic>
        <p:nvPicPr>
          <p:cNvPr id="3" name="Picture 2">
            <a:extLst>
              <a:ext uri="{FF2B5EF4-FFF2-40B4-BE49-F238E27FC236}">
                <a16:creationId xmlns:a16="http://schemas.microsoft.com/office/drawing/2014/main" id="{890F450E-8B5B-4404-A078-F2C736F08158}"/>
              </a:ext>
            </a:extLst>
          </p:cNvPr>
          <p:cNvPicPr>
            <a:picLocks noChangeAspect="1"/>
          </p:cNvPicPr>
          <p:nvPr/>
        </p:nvPicPr>
        <p:blipFill>
          <a:blip r:embed="rId3"/>
          <a:stretch>
            <a:fillRect/>
          </a:stretch>
        </p:blipFill>
        <p:spPr>
          <a:xfrm>
            <a:off x="6868386" y="2902811"/>
            <a:ext cx="4800600" cy="3743325"/>
          </a:xfrm>
          <a:prstGeom prst="rect">
            <a:avLst/>
          </a:prstGeom>
        </p:spPr>
      </p:pic>
    </p:spTree>
    <p:extLst>
      <p:ext uri="{BB962C8B-B14F-4D97-AF65-F5344CB8AC3E}">
        <p14:creationId xmlns:p14="http://schemas.microsoft.com/office/powerpoint/2010/main" val="212568086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58F519-5611-4EE8-BC25-4764547D82E6}"/>
              </a:ext>
            </a:extLst>
          </p:cNvPr>
          <p:cNvPicPr>
            <a:picLocks noChangeAspect="1"/>
          </p:cNvPicPr>
          <p:nvPr/>
        </p:nvPicPr>
        <p:blipFill>
          <a:blip r:embed="rId2"/>
          <a:stretch>
            <a:fillRect/>
          </a:stretch>
        </p:blipFill>
        <p:spPr>
          <a:xfrm>
            <a:off x="695642" y="157843"/>
            <a:ext cx="7505700" cy="5105400"/>
          </a:xfrm>
          <a:prstGeom prst="rect">
            <a:avLst/>
          </a:prstGeom>
        </p:spPr>
      </p:pic>
    </p:spTree>
    <p:extLst>
      <p:ext uri="{BB962C8B-B14F-4D97-AF65-F5344CB8AC3E}">
        <p14:creationId xmlns:p14="http://schemas.microsoft.com/office/powerpoint/2010/main" val="339431097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A3C530-1CD4-4CE5-B42A-B51456CF36D0}"/>
              </a:ext>
            </a:extLst>
          </p:cNvPr>
          <p:cNvPicPr>
            <a:picLocks noChangeAspect="1"/>
          </p:cNvPicPr>
          <p:nvPr/>
        </p:nvPicPr>
        <p:blipFill>
          <a:blip r:embed="rId2"/>
          <a:stretch>
            <a:fillRect/>
          </a:stretch>
        </p:blipFill>
        <p:spPr>
          <a:xfrm>
            <a:off x="1051606" y="298133"/>
            <a:ext cx="6819900" cy="5895975"/>
          </a:xfrm>
          <a:prstGeom prst="rect">
            <a:avLst/>
          </a:prstGeom>
        </p:spPr>
      </p:pic>
    </p:spTree>
    <p:extLst>
      <p:ext uri="{BB962C8B-B14F-4D97-AF65-F5344CB8AC3E}">
        <p14:creationId xmlns:p14="http://schemas.microsoft.com/office/powerpoint/2010/main" val="15054791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0F7B20-D326-4803-A7BF-7658B43933DC}"/>
              </a:ext>
            </a:extLst>
          </p:cNvPr>
          <p:cNvPicPr>
            <a:picLocks noChangeAspect="1"/>
          </p:cNvPicPr>
          <p:nvPr/>
        </p:nvPicPr>
        <p:blipFill>
          <a:blip r:embed="rId2"/>
          <a:stretch>
            <a:fillRect/>
          </a:stretch>
        </p:blipFill>
        <p:spPr>
          <a:xfrm>
            <a:off x="248374" y="226150"/>
            <a:ext cx="10829925" cy="5543550"/>
          </a:xfrm>
          <a:prstGeom prst="rect">
            <a:avLst/>
          </a:prstGeom>
        </p:spPr>
      </p:pic>
    </p:spTree>
    <p:extLst>
      <p:ext uri="{BB962C8B-B14F-4D97-AF65-F5344CB8AC3E}">
        <p14:creationId xmlns:p14="http://schemas.microsoft.com/office/powerpoint/2010/main" val="340093241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CB7C49-F81C-4E46-9644-392806E8EC41}"/>
              </a:ext>
            </a:extLst>
          </p:cNvPr>
          <p:cNvPicPr>
            <a:picLocks noChangeAspect="1"/>
          </p:cNvPicPr>
          <p:nvPr/>
        </p:nvPicPr>
        <p:blipFill>
          <a:blip r:embed="rId2"/>
          <a:stretch>
            <a:fillRect/>
          </a:stretch>
        </p:blipFill>
        <p:spPr>
          <a:xfrm>
            <a:off x="1005839" y="541855"/>
            <a:ext cx="8125097" cy="5698924"/>
          </a:xfrm>
          <a:prstGeom prst="rect">
            <a:avLst/>
          </a:prstGeom>
        </p:spPr>
      </p:pic>
    </p:spTree>
    <p:extLst>
      <p:ext uri="{BB962C8B-B14F-4D97-AF65-F5344CB8AC3E}">
        <p14:creationId xmlns:p14="http://schemas.microsoft.com/office/powerpoint/2010/main" val="4002447878"/>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494A3C3-DE51-4227-A6F0-9739BD5E9CEF}"/>
              </a:ext>
            </a:extLst>
          </p:cNvPr>
          <p:cNvPicPr>
            <a:picLocks noChangeAspect="1"/>
          </p:cNvPicPr>
          <p:nvPr/>
        </p:nvPicPr>
        <p:blipFill>
          <a:blip r:embed="rId2"/>
          <a:stretch>
            <a:fillRect/>
          </a:stretch>
        </p:blipFill>
        <p:spPr>
          <a:xfrm>
            <a:off x="549229" y="434475"/>
            <a:ext cx="7772400" cy="5153025"/>
          </a:xfrm>
          <a:prstGeom prst="rect">
            <a:avLst/>
          </a:prstGeom>
        </p:spPr>
      </p:pic>
    </p:spTree>
    <p:extLst>
      <p:ext uri="{BB962C8B-B14F-4D97-AF65-F5344CB8AC3E}">
        <p14:creationId xmlns:p14="http://schemas.microsoft.com/office/powerpoint/2010/main" val="1810845974"/>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D46CBA-9117-43AB-9E6D-CCA9E1C70E35}"/>
              </a:ext>
            </a:extLst>
          </p:cNvPr>
          <p:cNvPicPr>
            <a:picLocks noChangeAspect="1"/>
          </p:cNvPicPr>
          <p:nvPr/>
        </p:nvPicPr>
        <p:blipFill>
          <a:blip r:embed="rId2"/>
          <a:stretch>
            <a:fillRect/>
          </a:stretch>
        </p:blipFill>
        <p:spPr>
          <a:xfrm>
            <a:off x="740954" y="212407"/>
            <a:ext cx="7362825" cy="5153025"/>
          </a:xfrm>
          <a:prstGeom prst="rect">
            <a:avLst/>
          </a:prstGeom>
        </p:spPr>
      </p:pic>
    </p:spTree>
    <p:extLst>
      <p:ext uri="{BB962C8B-B14F-4D97-AF65-F5344CB8AC3E}">
        <p14:creationId xmlns:p14="http://schemas.microsoft.com/office/powerpoint/2010/main" val="3986488766"/>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CABA63-2F55-4246-BAF1-69A361C7FCB2}"/>
              </a:ext>
            </a:extLst>
          </p:cNvPr>
          <p:cNvPicPr>
            <a:picLocks noChangeAspect="1"/>
          </p:cNvPicPr>
          <p:nvPr/>
        </p:nvPicPr>
        <p:blipFill>
          <a:blip r:embed="rId2"/>
          <a:stretch>
            <a:fillRect/>
          </a:stretch>
        </p:blipFill>
        <p:spPr>
          <a:xfrm>
            <a:off x="497386" y="166006"/>
            <a:ext cx="8871143" cy="6208667"/>
          </a:xfrm>
          <a:prstGeom prst="rect">
            <a:avLst/>
          </a:prstGeom>
        </p:spPr>
      </p:pic>
      <p:sp>
        <p:nvSpPr>
          <p:cNvPr id="3" name="TextBox 2">
            <a:extLst>
              <a:ext uri="{FF2B5EF4-FFF2-40B4-BE49-F238E27FC236}">
                <a16:creationId xmlns:a16="http://schemas.microsoft.com/office/drawing/2014/main" id="{5E776E22-C5E2-46BE-910A-9EEBF66642B1}"/>
              </a:ext>
            </a:extLst>
          </p:cNvPr>
          <p:cNvSpPr txBox="1"/>
          <p:nvPr/>
        </p:nvSpPr>
        <p:spPr>
          <a:xfrm>
            <a:off x="1580606" y="4911634"/>
            <a:ext cx="859210" cy="615553"/>
          </a:xfrm>
          <a:prstGeom prst="rect">
            <a:avLst/>
          </a:prstGeom>
          <a:noFill/>
        </p:spPr>
        <p:txBody>
          <a:bodyPr wrap="none" lIns="0" tIns="0" rIns="0" bIns="0" rtlCol="0">
            <a:spAutoFit/>
          </a:bodyPr>
          <a:lstStyle/>
          <a:p>
            <a:r>
              <a:rPr lang="en-IN" sz="40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wait</a:t>
            </a:r>
          </a:p>
        </p:txBody>
      </p:sp>
    </p:spTree>
    <p:extLst>
      <p:ext uri="{BB962C8B-B14F-4D97-AF65-F5344CB8AC3E}">
        <p14:creationId xmlns:p14="http://schemas.microsoft.com/office/powerpoint/2010/main" val="116496683"/>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11C684-78B7-4562-8BA1-EEDA0EC356D2}"/>
              </a:ext>
            </a:extLst>
          </p:cNvPr>
          <p:cNvPicPr>
            <a:picLocks noChangeAspect="1"/>
          </p:cNvPicPr>
          <p:nvPr/>
        </p:nvPicPr>
        <p:blipFill>
          <a:blip r:embed="rId2"/>
          <a:stretch>
            <a:fillRect/>
          </a:stretch>
        </p:blipFill>
        <p:spPr>
          <a:xfrm>
            <a:off x="598350" y="530679"/>
            <a:ext cx="7439025" cy="5143500"/>
          </a:xfrm>
          <a:prstGeom prst="rect">
            <a:avLst/>
          </a:prstGeom>
        </p:spPr>
      </p:pic>
      <p:cxnSp>
        <p:nvCxnSpPr>
          <p:cNvPr id="4" name="Straight Connector 3">
            <a:extLst>
              <a:ext uri="{FF2B5EF4-FFF2-40B4-BE49-F238E27FC236}">
                <a16:creationId xmlns:a16="http://schemas.microsoft.com/office/drawing/2014/main" id="{3770AD9F-8153-4271-9C1E-6DE64CC3FC52}"/>
              </a:ext>
            </a:extLst>
          </p:cNvPr>
          <p:cNvCxnSpPr/>
          <p:nvPr/>
        </p:nvCxnSpPr>
        <p:spPr>
          <a:xfrm flipH="1">
            <a:off x="3579223" y="5342709"/>
            <a:ext cx="1110343" cy="9013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84541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FBADB6-A443-4FE3-89EE-929326C223BA}"/>
              </a:ext>
            </a:extLst>
          </p:cNvPr>
          <p:cNvPicPr>
            <a:picLocks noChangeAspect="1"/>
          </p:cNvPicPr>
          <p:nvPr/>
        </p:nvPicPr>
        <p:blipFill>
          <a:blip r:embed="rId2"/>
          <a:stretch>
            <a:fillRect/>
          </a:stretch>
        </p:blipFill>
        <p:spPr>
          <a:xfrm>
            <a:off x="289605" y="143555"/>
            <a:ext cx="9225144" cy="6374811"/>
          </a:xfrm>
          <a:prstGeom prst="rect">
            <a:avLst/>
          </a:prstGeom>
        </p:spPr>
      </p:pic>
    </p:spTree>
    <p:extLst>
      <p:ext uri="{BB962C8B-B14F-4D97-AF65-F5344CB8AC3E}">
        <p14:creationId xmlns:p14="http://schemas.microsoft.com/office/powerpoint/2010/main" val="3441325160"/>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18E4A94-E14B-45C0-A8B5-36969370E2FF}"/>
              </a:ext>
            </a:extLst>
          </p:cNvPr>
          <p:cNvPicPr>
            <a:picLocks noChangeAspect="1"/>
          </p:cNvPicPr>
          <p:nvPr/>
        </p:nvPicPr>
        <p:blipFill>
          <a:blip r:embed="rId2"/>
          <a:stretch>
            <a:fillRect/>
          </a:stretch>
        </p:blipFill>
        <p:spPr>
          <a:xfrm>
            <a:off x="1263740" y="171450"/>
            <a:ext cx="6238875" cy="6515100"/>
          </a:xfrm>
          <a:prstGeom prst="rect">
            <a:avLst/>
          </a:prstGeom>
        </p:spPr>
      </p:pic>
      <p:pic>
        <p:nvPicPr>
          <p:cNvPr id="3" name="Picture 2">
            <a:extLst>
              <a:ext uri="{FF2B5EF4-FFF2-40B4-BE49-F238E27FC236}">
                <a16:creationId xmlns:a16="http://schemas.microsoft.com/office/drawing/2014/main" id="{ADE40B68-9EC7-41BD-8BD5-538648EA69A3}"/>
              </a:ext>
            </a:extLst>
          </p:cNvPr>
          <p:cNvPicPr>
            <a:picLocks noChangeAspect="1"/>
          </p:cNvPicPr>
          <p:nvPr/>
        </p:nvPicPr>
        <p:blipFill>
          <a:blip r:embed="rId3"/>
          <a:stretch>
            <a:fillRect/>
          </a:stretch>
        </p:blipFill>
        <p:spPr>
          <a:xfrm>
            <a:off x="4383177" y="5734050"/>
            <a:ext cx="3162300" cy="952500"/>
          </a:xfrm>
          <a:prstGeom prst="rect">
            <a:avLst/>
          </a:prstGeom>
        </p:spPr>
      </p:pic>
    </p:spTree>
    <p:extLst>
      <p:ext uri="{BB962C8B-B14F-4D97-AF65-F5344CB8AC3E}">
        <p14:creationId xmlns:p14="http://schemas.microsoft.com/office/powerpoint/2010/main" val="389987800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DF5A12-0DF4-4CD1-A702-712EF3979A04}"/>
              </a:ext>
            </a:extLst>
          </p:cNvPr>
          <p:cNvPicPr>
            <a:picLocks noChangeAspect="1"/>
          </p:cNvPicPr>
          <p:nvPr/>
        </p:nvPicPr>
        <p:blipFill>
          <a:blip r:embed="rId2"/>
          <a:stretch>
            <a:fillRect/>
          </a:stretch>
        </p:blipFill>
        <p:spPr>
          <a:xfrm>
            <a:off x="1003436" y="114300"/>
            <a:ext cx="6419850" cy="6629400"/>
          </a:xfrm>
          <a:prstGeom prst="rect">
            <a:avLst/>
          </a:prstGeom>
        </p:spPr>
      </p:pic>
    </p:spTree>
    <p:extLst>
      <p:ext uri="{BB962C8B-B14F-4D97-AF65-F5344CB8AC3E}">
        <p14:creationId xmlns:p14="http://schemas.microsoft.com/office/powerpoint/2010/main" val="2546537766"/>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6EEEEB-7855-4902-8E1D-4CCCC26C51E3}"/>
              </a:ext>
            </a:extLst>
          </p:cNvPr>
          <p:cNvPicPr>
            <a:picLocks noChangeAspect="1"/>
          </p:cNvPicPr>
          <p:nvPr/>
        </p:nvPicPr>
        <p:blipFill>
          <a:blip r:embed="rId2"/>
          <a:stretch>
            <a:fillRect/>
          </a:stretch>
        </p:blipFill>
        <p:spPr>
          <a:xfrm>
            <a:off x="931046" y="384538"/>
            <a:ext cx="8210550" cy="5200650"/>
          </a:xfrm>
          <a:prstGeom prst="rect">
            <a:avLst/>
          </a:prstGeom>
        </p:spPr>
      </p:pic>
    </p:spTree>
    <p:extLst>
      <p:ext uri="{BB962C8B-B14F-4D97-AF65-F5344CB8AC3E}">
        <p14:creationId xmlns:p14="http://schemas.microsoft.com/office/powerpoint/2010/main" val="3951214328"/>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26F6C8-1DCC-486D-A8FD-954981ED0AD0}"/>
              </a:ext>
            </a:extLst>
          </p:cNvPr>
          <p:cNvPicPr>
            <a:picLocks noChangeAspect="1"/>
          </p:cNvPicPr>
          <p:nvPr/>
        </p:nvPicPr>
        <p:blipFill>
          <a:blip r:embed="rId2"/>
          <a:stretch>
            <a:fillRect/>
          </a:stretch>
        </p:blipFill>
        <p:spPr>
          <a:xfrm>
            <a:off x="686524" y="314324"/>
            <a:ext cx="10151424" cy="5968909"/>
          </a:xfrm>
          <a:prstGeom prst="rect">
            <a:avLst/>
          </a:prstGeom>
        </p:spPr>
      </p:pic>
    </p:spTree>
    <p:extLst>
      <p:ext uri="{BB962C8B-B14F-4D97-AF65-F5344CB8AC3E}">
        <p14:creationId xmlns:p14="http://schemas.microsoft.com/office/powerpoint/2010/main" val="206496926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E553A0-26ED-4074-9F37-EB687A147E36}"/>
              </a:ext>
            </a:extLst>
          </p:cNvPr>
          <p:cNvPicPr>
            <a:picLocks noChangeAspect="1"/>
          </p:cNvPicPr>
          <p:nvPr/>
        </p:nvPicPr>
        <p:blipFill>
          <a:blip r:embed="rId2"/>
          <a:stretch>
            <a:fillRect/>
          </a:stretch>
        </p:blipFill>
        <p:spPr>
          <a:xfrm>
            <a:off x="409620" y="238805"/>
            <a:ext cx="8286750" cy="4943475"/>
          </a:xfrm>
          <a:prstGeom prst="rect">
            <a:avLst/>
          </a:prstGeom>
        </p:spPr>
      </p:pic>
    </p:spTree>
    <p:extLst>
      <p:ext uri="{BB962C8B-B14F-4D97-AF65-F5344CB8AC3E}">
        <p14:creationId xmlns:p14="http://schemas.microsoft.com/office/powerpoint/2010/main" val="976144892"/>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9A3E3B-6B0D-4B2F-8C48-E196FF9D6263}"/>
              </a:ext>
            </a:extLst>
          </p:cNvPr>
          <p:cNvPicPr>
            <a:picLocks noChangeAspect="1"/>
          </p:cNvPicPr>
          <p:nvPr/>
        </p:nvPicPr>
        <p:blipFill>
          <a:blip r:embed="rId2"/>
          <a:stretch>
            <a:fillRect/>
          </a:stretch>
        </p:blipFill>
        <p:spPr>
          <a:xfrm>
            <a:off x="1182777" y="608510"/>
            <a:ext cx="3493725" cy="3639297"/>
          </a:xfrm>
          <a:prstGeom prst="rect">
            <a:avLst/>
          </a:prstGeom>
        </p:spPr>
      </p:pic>
    </p:spTree>
    <p:extLst>
      <p:ext uri="{BB962C8B-B14F-4D97-AF65-F5344CB8AC3E}">
        <p14:creationId xmlns:p14="http://schemas.microsoft.com/office/powerpoint/2010/main" val="1139591962"/>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A0989E-A845-41BE-B202-06183E7ECD61}"/>
              </a:ext>
            </a:extLst>
          </p:cNvPr>
          <p:cNvPicPr>
            <a:picLocks noChangeAspect="1"/>
          </p:cNvPicPr>
          <p:nvPr/>
        </p:nvPicPr>
        <p:blipFill>
          <a:blip r:embed="rId2"/>
          <a:stretch>
            <a:fillRect/>
          </a:stretch>
        </p:blipFill>
        <p:spPr>
          <a:xfrm>
            <a:off x="990917" y="166687"/>
            <a:ext cx="6000750" cy="6524625"/>
          </a:xfrm>
          <a:prstGeom prst="rect">
            <a:avLst/>
          </a:prstGeom>
        </p:spPr>
      </p:pic>
    </p:spTree>
    <p:extLst>
      <p:ext uri="{BB962C8B-B14F-4D97-AF65-F5344CB8AC3E}">
        <p14:creationId xmlns:p14="http://schemas.microsoft.com/office/powerpoint/2010/main" val="356402258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8AA3A9-134B-4B7D-8155-BC728901D21D}"/>
              </a:ext>
            </a:extLst>
          </p:cNvPr>
          <p:cNvPicPr>
            <a:picLocks noChangeAspect="1"/>
          </p:cNvPicPr>
          <p:nvPr/>
        </p:nvPicPr>
        <p:blipFill rotWithShape="1">
          <a:blip r:embed="rId2"/>
          <a:srcRect l="53478" t="8731"/>
          <a:stretch/>
        </p:blipFill>
        <p:spPr>
          <a:xfrm>
            <a:off x="5329646" y="156753"/>
            <a:ext cx="5670458" cy="6254543"/>
          </a:xfrm>
          <a:prstGeom prst="rect">
            <a:avLst/>
          </a:prstGeom>
        </p:spPr>
      </p:pic>
      <p:cxnSp>
        <p:nvCxnSpPr>
          <p:cNvPr id="4" name="Straight Connector 3">
            <a:extLst>
              <a:ext uri="{FF2B5EF4-FFF2-40B4-BE49-F238E27FC236}">
                <a16:creationId xmlns:a16="http://schemas.microsoft.com/office/drawing/2014/main" id="{ABF139FB-CB57-4EE8-A4B3-ECB9DE73339A}"/>
              </a:ext>
            </a:extLst>
          </p:cNvPr>
          <p:cNvCxnSpPr/>
          <p:nvPr/>
        </p:nvCxnSpPr>
        <p:spPr>
          <a:xfrm flipH="1">
            <a:off x="3749040" y="2586446"/>
            <a:ext cx="1881051" cy="28738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992479"/>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09641E-FFCA-4EC6-B0F0-97BA33C83E2B}"/>
              </a:ext>
            </a:extLst>
          </p:cNvPr>
          <p:cNvPicPr>
            <a:picLocks noChangeAspect="1"/>
          </p:cNvPicPr>
          <p:nvPr/>
        </p:nvPicPr>
        <p:blipFill>
          <a:blip r:embed="rId2"/>
          <a:stretch>
            <a:fillRect/>
          </a:stretch>
        </p:blipFill>
        <p:spPr>
          <a:xfrm>
            <a:off x="1175430" y="119062"/>
            <a:ext cx="6572250" cy="6619875"/>
          </a:xfrm>
          <a:prstGeom prst="rect">
            <a:avLst/>
          </a:prstGeom>
        </p:spPr>
      </p:pic>
    </p:spTree>
    <p:extLst>
      <p:ext uri="{BB962C8B-B14F-4D97-AF65-F5344CB8AC3E}">
        <p14:creationId xmlns:p14="http://schemas.microsoft.com/office/powerpoint/2010/main" val="2007284772"/>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3FE2EC-8977-489F-9D0D-C2080E185831}"/>
              </a:ext>
            </a:extLst>
          </p:cNvPr>
          <p:cNvPicPr>
            <a:picLocks noChangeAspect="1"/>
          </p:cNvPicPr>
          <p:nvPr/>
        </p:nvPicPr>
        <p:blipFill>
          <a:blip r:embed="rId2"/>
          <a:stretch>
            <a:fillRect/>
          </a:stretch>
        </p:blipFill>
        <p:spPr>
          <a:xfrm>
            <a:off x="2860674" y="128587"/>
            <a:ext cx="6467475" cy="6600825"/>
          </a:xfrm>
          <a:prstGeom prst="rect">
            <a:avLst/>
          </a:prstGeom>
        </p:spPr>
      </p:pic>
    </p:spTree>
    <p:extLst>
      <p:ext uri="{BB962C8B-B14F-4D97-AF65-F5344CB8AC3E}">
        <p14:creationId xmlns:p14="http://schemas.microsoft.com/office/powerpoint/2010/main" val="397065841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754067-6A21-425E-84BF-57A68E725D3F}"/>
              </a:ext>
            </a:extLst>
          </p:cNvPr>
          <p:cNvPicPr>
            <a:picLocks noChangeAspect="1"/>
          </p:cNvPicPr>
          <p:nvPr/>
        </p:nvPicPr>
        <p:blipFill>
          <a:blip r:embed="rId2"/>
          <a:stretch>
            <a:fillRect/>
          </a:stretch>
        </p:blipFill>
        <p:spPr>
          <a:xfrm>
            <a:off x="445406" y="277177"/>
            <a:ext cx="9077325" cy="5572125"/>
          </a:xfrm>
          <a:prstGeom prst="rect">
            <a:avLst/>
          </a:prstGeom>
        </p:spPr>
      </p:pic>
    </p:spTree>
    <p:extLst>
      <p:ext uri="{BB962C8B-B14F-4D97-AF65-F5344CB8AC3E}">
        <p14:creationId xmlns:p14="http://schemas.microsoft.com/office/powerpoint/2010/main" val="318393894"/>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4FD3D6-EEF4-429E-B3F5-C6A7BCF1EB1A}"/>
              </a:ext>
            </a:extLst>
          </p:cNvPr>
          <p:cNvPicPr>
            <a:picLocks noChangeAspect="1"/>
          </p:cNvPicPr>
          <p:nvPr/>
        </p:nvPicPr>
        <p:blipFill>
          <a:blip r:embed="rId2"/>
          <a:stretch>
            <a:fillRect/>
          </a:stretch>
        </p:blipFill>
        <p:spPr>
          <a:xfrm>
            <a:off x="709385" y="147637"/>
            <a:ext cx="6067425" cy="6562725"/>
          </a:xfrm>
          <a:prstGeom prst="rect">
            <a:avLst/>
          </a:prstGeom>
        </p:spPr>
      </p:pic>
      <p:sp>
        <p:nvSpPr>
          <p:cNvPr id="3" name="Rectangle 2">
            <a:extLst>
              <a:ext uri="{FF2B5EF4-FFF2-40B4-BE49-F238E27FC236}">
                <a16:creationId xmlns:a16="http://schemas.microsoft.com/office/drawing/2014/main" id="{5C80B047-D2BC-4828-BC08-864A1AFAFF8F}"/>
              </a:ext>
            </a:extLst>
          </p:cNvPr>
          <p:cNvSpPr/>
          <p:nvPr/>
        </p:nvSpPr>
        <p:spPr>
          <a:xfrm>
            <a:off x="5540806" y="2904700"/>
            <a:ext cx="5066387" cy="523220"/>
          </a:xfrm>
          <a:prstGeom prst="rect">
            <a:avLst/>
          </a:prstGeom>
        </p:spPr>
        <p:txBody>
          <a:bodyPr wrap="none">
            <a:spAutoFit/>
          </a:bodyPr>
          <a:lstStyle/>
          <a:p>
            <a:r>
              <a:rPr lang="en-IN" sz="2800" dirty="0">
                <a:solidFill>
                  <a:srgbClr val="000000"/>
                </a:solidFill>
                <a:latin typeface="SFMono-Regular"/>
              </a:rPr>
              <a:t>@CONCAT(pipeline().</a:t>
            </a:r>
            <a:r>
              <a:rPr lang="en-IN" sz="2800" dirty="0" err="1">
                <a:solidFill>
                  <a:srgbClr val="000000"/>
                </a:solidFill>
                <a:latin typeface="SFMono-Regular"/>
              </a:rPr>
              <a:t>RunId</a:t>
            </a:r>
            <a:r>
              <a:rPr lang="en-IN" sz="2800" dirty="0">
                <a:solidFill>
                  <a:srgbClr val="000000"/>
                </a:solidFill>
                <a:latin typeface="SFMono-Regular"/>
              </a:rPr>
              <a:t>, '.txt')</a:t>
            </a:r>
            <a:endParaRPr lang="en-IN" sz="2800" dirty="0"/>
          </a:p>
        </p:txBody>
      </p:sp>
    </p:spTree>
    <p:extLst>
      <p:ext uri="{BB962C8B-B14F-4D97-AF65-F5344CB8AC3E}">
        <p14:creationId xmlns:p14="http://schemas.microsoft.com/office/powerpoint/2010/main" val="3239669584"/>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48BC92-81AE-4F5D-9EB5-85B3EA777BB8}"/>
              </a:ext>
            </a:extLst>
          </p:cNvPr>
          <p:cNvPicPr>
            <a:picLocks noChangeAspect="1"/>
          </p:cNvPicPr>
          <p:nvPr/>
        </p:nvPicPr>
        <p:blipFill>
          <a:blip r:embed="rId2"/>
          <a:stretch>
            <a:fillRect/>
          </a:stretch>
        </p:blipFill>
        <p:spPr>
          <a:xfrm>
            <a:off x="533989" y="177845"/>
            <a:ext cx="9448800" cy="6162675"/>
          </a:xfrm>
          <a:prstGeom prst="rect">
            <a:avLst/>
          </a:prstGeom>
        </p:spPr>
      </p:pic>
    </p:spTree>
    <p:extLst>
      <p:ext uri="{BB962C8B-B14F-4D97-AF65-F5344CB8AC3E}">
        <p14:creationId xmlns:p14="http://schemas.microsoft.com/office/powerpoint/2010/main" val="2690063046"/>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612D07B-B9B1-47DD-AD79-9F4ECD2D7DF0}"/>
              </a:ext>
            </a:extLst>
          </p:cNvPr>
          <p:cNvPicPr>
            <a:picLocks noChangeAspect="1"/>
          </p:cNvPicPr>
          <p:nvPr/>
        </p:nvPicPr>
        <p:blipFill>
          <a:blip r:embed="rId2"/>
          <a:stretch>
            <a:fillRect/>
          </a:stretch>
        </p:blipFill>
        <p:spPr>
          <a:xfrm>
            <a:off x="641622" y="212270"/>
            <a:ext cx="10638909" cy="5182689"/>
          </a:xfrm>
          <a:prstGeom prst="rect">
            <a:avLst/>
          </a:prstGeom>
        </p:spPr>
      </p:pic>
    </p:spTree>
    <p:extLst>
      <p:ext uri="{BB962C8B-B14F-4D97-AF65-F5344CB8AC3E}">
        <p14:creationId xmlns:p14="http://schemas.microsoft.com/office/powerpoint/2010/main" val="2114131260"/>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3D6A19-3478-4681-8372-74E4A2417E26}"/>
              </a:ext>
            </a:extLst>
          </p:cNvPr>
          <p:cNvPicPr>
            <a:picLocks noChangeAspect="1"/>
          </p:cNvPicPr>
          <p:nvPr/>
        </p:nvPicPr>
        <p:blipFill>
          <a:blip r:embed="rId2"/>
          <a:stretch>
            <a:fillRect/>
          </a:stretch>
        </p:blipFill>
        <p:spPr>
          <a:xfrm>
            <a:off x="1103312" y="514894"/>
            <a:ext cx="5954274" cy="5363392"/>
          </a:xfrm>
          <a:prstGeom prst="rect">
            <a:avLst/>
          </a:prstGeom>
        </p:spPr>
      </p:pic>
    </p:spTree>
    <p:extLst>
      <p:ext uri="{BB962C8B-B14F-4D97-AF65-F5344CB8AC3E}">
        <p14:creationId xmlns:p14="http://schemas.microsoft.com/office/powerpoint/2010/main" val="8874385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2DB1D2-79BA-48BE-AF13-BEF0A3FADC5A}"/>
              </a:ext>
            </a:extLst>
          </p:cNvPr>
          <p:cNvPicPr>
            <a:picLocks noChangeAspect="1"/>
          </p:cNvPicPr>
          <p:nvPr/>
        </p:nvPicPr>
        <p:blipFill>
          <a:blip r:embed="rId2"/>
          <a:stretch>
            <a:fillRect/>
          </a:stretch>
        </p:blipFill>
        <p:spPr>
          <a:xfrm>
            <a:off x="844912" y="290512"/>
            <a:ext cx="9610725" cy="6276975"/>
          </a:xfrm>
          <a:prstGeom prst="rect">
            <a:avLst/>
          </a:prstGeom>
        </p:spPr>
      </p:pic>
    </p:spTree>
    <p:extLst>
      <p:ext uri="{BB962C8B-B14F-4D97-AF65-F5344CB8AC3E}">
        <p14:creationId xmlns:p14="http://schemas.microsoft.com/office/powerpoint/2010/main" val="1996942309"/>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DA3616-451C-4F3F-B932-970076C3A450}"/>
              </a:ext>
            </a:extLst>
          </p:cNvPr>
          <p:cNvPicPr>
            <a:picLocks noChangeAspect="1"/>
          </p:cNvPicPr>
          <p:nvPr/>
        </p:nvPicPr>
        <p:blipFill>
          <a:blip r:embed="rId2"/>
          <a:stretch>
            <a:fillRect/>
          </a:stretch>
        </p:blipFill>
        <p:spPr>
          <a:xfrm>
            <a:off x="699315" y="408349"/>
            <a:ext cx="7419975" cy="3324225"/>
          </a:xfrm>
          <a:prstGeom prst="rect">
            <a:avLst/>
          </a:prstGeom>
        </p:spPr>
      </p:pic>
    </p:spTree>
    <p:extLst>
      <p:ext uri="{BB962C8B-B14F-4D97-AF65-F5344CB8AC3E}">
        <p14:creationId xmlns:p14="http://schemas.microsoft.com/office/powerpoint/2010/main" val="32286495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3085D1-B552-4936-A85A-8A48184B30A5}"/>
              </a:ext>
            </a:extLst>
          </p:cNvPr>
          <p:cNvPicPr>
            <a:picLocks noChangeAspect="1"/>
          </p:cNvPicPr>
          <p:nvPr/>
        </p:nvPicPr>
        <p:blipFill rotWithShape="1">
          <a:blip r:embed="rId2"/>
          <a:srcRect l="4073" t="9684"/>
          <a:stretch/>
        </p:blipFill>
        <p:spPr>
          <a:xfrm>
            <a:off x="496389" y="666206"/>
            <a:ext cx="11692435" cy="6189228"/>
          </a:xfrm>
          <a:prstGeom prst="rect">
            <a:avLst/>
          </a:prstGeom>
        </p:spPr>
      </p:pic>
      <p:cxnSp>
        <p:nvCxnSpPr>
          <p:cNvPr id="4" name="Straight Connector 3">
            <a:extLst>
              <a:ext uri="{FF2B5EF4-FFF2-40B4-BE49-F238E27FC236}">
                <a16:creationId xmlns:a16="http://schemas.microsoft.com/office/drawing/2014/main" id="{10861BA2-83CD-4F9E-8D91-3F2E30D1CE44}"/>
              </a:ext>
            </a:extLst>
          </p:cNvPr>
          <p:cNvCxnSpPr/>
          <p:nvPr/>
        </p:nvCxnSpPr>
        <p:spPr>
          <a:xfrm>
            <a:off x="9705703" y="2259874"/>
            <a:ext cx="126709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082886"/>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264FF1-008A-44B1-A79F-516E76D5F285}"/>
              </a:ext>
            </a:extLst>
          </p:cNvPr>
          <p:cNvPicPr>
            <a:picLocks noChangeAspect="1"/>
          </p:cNvPicPr>
          <p:nvPr/>
        </p:nvPicPr>
        <p:blipFill>
          <a:blip r:embed="rId2"/>
          <a:stretch>
            <a:fillRect/>
          </a:stretch>
        </p:blipFill>
        <p:spPr>
          <a:xfrm>
            <a:off x="1241424" y="490537"/>
            <a:ext cx="9705975" cy="5876925"/>
          </a:xfrm>
          <a:prstGeom prst="rect">
            <a:avLst/>
          </a:prstGeom>
        </p:spPr>
      </p:pic>
    </p:spTree>
    <p:extLst>
      <p:ext uri="{BB962C8B-B14F-4D97-AF65-F5344CB8AC3E}">
        <p14:creationId xmlns:p14="http://schemas.microsoft.com/office/powerpoint/2010/main" val="194138457"/>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E7CB56-A8B0-45C7-B5D0-DA4CBD62DEB3}"/>
              </a:ext>
            </a:extLst>
          </p:cNvPr>
          <p:cNvPicPr>
            <a:picLocks noChangeAspect="1"/>
          </p:cNvPicPr>
          <p:nvPr/>
        </p:nvPicPr>
        <p:blipFill>
          <a:blip r:embed="rId2"/>
          <a:stretch>
            <a:fillRect/>
          </a:stretch>
        </p:blipFill>
        <p:spPr>
          <a:xfrm>
            <a:off x="820147" y="460329"/>
            <a:ext cx="4905375" cy="3533775"/>
          </a:xfrm>
          <a:prstGeom prst="rect">
            <a:avLst/>
          </a:prstGeom>
        </p:spPr>
      </p:pic>
    </p:spTree>
    <p:extLst>
      <p:ext uri="{BB962C8B-B14F-4D97-AF65-F5344CB8AC3E}">
        <p14:creationId xmlns:p14="http://schemas.microsoft.com/office/powerpoint/2010/main" val="487364879"/>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7DE318-6F03-449E-931B-AEBFAA70797F}"/>
              </a:ext>
            </a:extLst>
          </p:cNvPr>
          <p:cNvPicPr>
            <a:picLocks noChangeAspect="1"/>
          </p:cNvPicPr>
          <p:nvPr/>
        </p:nvPicPr>
        <p:blipFill>
          <a:blip r:embed="rId2"/>
          <a:stretch>
            <a:fillRect/>
          </a:stretch>
        </p:blipFill>
        <p:spPr>
          <a:xfrm>
            <a:off x="1812924" y="270237"/>
            <a:ext cx="6999892" cy="5137785"/>
          </a:xfrm>
          <a:prstGeom prst="rect">
            <a:avLst/>
          </a:prstGeom>
        </p:spPr>
      </p:pic>
    </p:spTree>
    <p:extLst>
      <p:ext uri="{BB962C8B-B14F-4D97-AF65-F5344CB8AC3E}">
        <p14:creationId xmlns:p14="http://schemas.microsoft.com/office/powerpoint/2010/main" val="2392352766"/>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DA283B-D87C-4CD0-A2AC-01E5AB230659}"/>
              </a:ext>
            </a:extLst>
          </p:cNvPr>
          <p:cNvPicPr>
            <a:picLocks noChangeAspect="1"/>
          </p:cNvPicPr>
          <p:nvPr/>
        </p:nvPicPr>
        <p:blipFill>
          <a:blip r:embed="rId2"/>
          <a:stretch>
            <a:fillRect/>
          </a:stretch>
        </p:blipFill>
        <p:spPr>
          <a:xfrm>
            <a:off x="540928" y="380047"/>
            <a:ext cx="8677275" cy="3171825"/>
          </a:xfrm>
          <a:prstGeom prst="rect">
            <a:avLst/>
          </a:prstGeom>
        </p:spPr>
      </p:pic>
    </p:spTree>
    <p:extLst>
      <p:ext uri="{BB962C8B-B14F-4D97-AF65-F5344CB8AC3E}">
        <p14:creationId xmlns:p14="http://schemas.microsoft.com/office/powerpoint/2010/main" val="2239553132"/>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6C70DB-CB45-4021-BB4D-6DA3EB0566D0}"/>
              </a:ext>
            </a:extLst>
          </p:cNvPr>
          <p:cNvPicPr>
            <a:picLocks noChangeAspect="1"/>
          </p:cNvPicPr>
          <p:nvPr/>
        </p:nvPicPr>
        <p:blipFill>
          <a:blip r:embed="rId2"/>
          <a:stretch>
            <a:fillRect/>
          </a:stretch>
        </p:blipFill>
        <p:spPr>
          <a:xfrm>
            <a:off x="715236" y="333103"/>
            <a:ext cx="10067380" cy="5780314"/>
          </a:xfrm>
          <a:prstGeom prst="rect">
            <a:avLst/>
          </a:prstGeom>
        </p:spPr>
      </p:pic>
    </p:spTree>
    <p:extLst>
      <p:ext uri="{BB962C8B-B14F-4D97-AF65-F5344CB8AC3E}">
        <p14:creationId xmlns:p14="http://schemas.microsoft.com/office/powerpoint/2010/main" val="385272709"/>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8354289-438D-4D04-90BD-8FCA044DF4F6}"/>
              </a:ext>
            </a:extLst>
          </p:cNvPr>
          <p:cNvPicPr>
            <a:picLocks noChangeAspect="1"/>
          </p:cNvPicPr>
          <p:nvPr/>
        </p:nvPicPr>
        <p:blipFill>
          <a:blip r:embed="rId2"/>
          <a:stretch>
            <a:fillRect/>
          </a:stretch>
        </p:blipFill>
        <p:spPr>
          <a:xfrm>
            <a:off x="369751" y="739413"/>
            <a:ext cx="9725025" cy="4438650"/>
          </a:xfrm>
          <a:prstGeom prst="rect">
            <a:avLst/>
          </a:prstGeom>
        </p:spPr>
      </p:pic>
    </p:spTree>
    <p:extLst>
      <p:ext uri="{BB962C8B-B14F-4D97-AF65-F5344CB8AC3E}">
        <p14:creationId xmlns:p14="http://schemas.microsoft.com/office/powerpoint/2010/main" val="61178307"/>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7B5DC3-A1E5-497E-AC5C-61FCF98B943E}"/>
              </a:ext>
            </a:extLst>
          </p:cNvPr>
          <p:cNvPicPr>
            <a:picLocks noChangeAspect="1"/>
          </p:cNvPicPr>
          <p:nvPr/>
        </p:nvPicPr>
        <p:blipFill>
          <a:blip r:embed="rId2"/>
          <a:stretch>
            <a:fillRect/>
          </a:stretch>
        </p:blipFill>
        <p:spPr>
          <a:xfrm>
            <a:off x="546372" y="427944"/>
            <a:ext cx="9058275" cy="4695825"/>
          </a:xfrm>
          <a:prstGeom prst="rect">
            <a:avLst/>
          </a:prstGeom>
        </p:spPr>
      </p:pic>
    </p:spTree>
    <p:extLst>
      <p:ext uri="{BB962C8B-B14F-4D97-AF65-F5344CB8AC3E}">
        <p14:creationId xmlns:p14="http://schemas.microsoft.com/office/powerpoint/2010/main" val="2499543776"/>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B32E0B-0046-446C-91FB-08BF3683B24E}"/>
              </a:ext>
            </a:extLst>
          </p:cNvPr>
          <p:cNvPicPr>
            <a:picLocks noChangeAspect="1"/>
          </p:cNvPicPr>
          <p:nvPr/>
        </p:nvPicPr>
        <p:blipFill>
          <a:blip r:embed="rId2"/>
          <a:stretch>
            <a:fillRect/>
          </a:stretch>
        </p:blipFill>
        <p:spPr>
          <a:xfrm>
            <a:off x="1150937" y="890587"/>
            <a:ext cx="9886950" cy="5076825"/>
          </a:xfrm>
          <a:prstGeom prst="rect">
            <a:avLst/>
          </a:prstGeom>
        </p:spPr>
      </p:pic>
    </p:spTree>
    <p:extLst>
      <p:ext uri="{BB962C8B-B14F-4D97-AF65-F5344CB8AC3E}">
        <p14:creationId xmlns:p14="http://schemas.microsoft.com/office/powerpoint/2010/main" val="48138394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E38886-02A8-4418-B1A3-BCC7EEF8035E}"/>
              </a:ext>
            </a:extLst>
          </p:cNvPr>
          <p:cNvPicPr>
            <a:picLocks noChangeAspect="1"/>
          </p:cNvPicPr>
          <p:nvPr/>
        </p:nvPicPr>
        <p:blipFill>
          <a:blip r:embed="rId2"/>
          <a:stretch>
            <a:fillRect/>
          </a:stretch>
        </p:blipFill>
        <p:spPr>
          <a:xfrm>
            <a:off x="661760" y="381000"/>
            <a:ext cx="7991475" cy="6096000"/>
          </a:xfrm>
          <a:prstGeom prst="rect">
            <a:avLst/>
          </a:prstGeom>
        </p:spPr>
      </p:pic>
    </p:spTree>
    <p:extLst>
      <p:ext uri="{BB962C8B-B14F-4D97-AF65-F5344CB8AC3E}">
        <p14:creationId xmlns:p14="http://schemas.microsoft.com/office/powerpoint/2010/main" val="1506297698"/>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F8B5961-6DC9-45DF-BEFC-3F7C61758723}"/>
              </a:ext>
            </a:extLst>
          </p:cNvPr>
          <p:cNvPicPr>
            <a:picLocks noChangeAspect="1"/>
          </p:cNvPicPr>
          <p:nvPr/>
        </p:nvPicPr>
        <p:blipFill>
          <a:blip r:embed="rId2"/>
          <a:stretch>
            <a:fillRect/>
          </a:stretch>
        </p:blipFill>
        <p:spPr>
          <a:xfrm>
            <a:off x="1091474" y="347934"/>
            <a:ext cx="8124825" cy="5953125"/>
          </a:xfrm>
          <a:prstGeom prst="rect">
            <a:avLst/>
          </a:prstGeom>
        </p:spPr>
      </p:pic>
    </p:spTree>
    <p:extLst>
      <p:ext uri="{BB962C8B-B14F-4D97-AF65-F5344CB8AC3E}">
        <p14:creationId xmlns:p14="http://schemas.microsoft.com/office/powerpoint/2010/main" val="1014724930"/>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1016907"/>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3214093"/>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225301"/>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514194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20716C-017A-499D-A96E-A7FE71BA29DC}"/>
              </a:ext>
            </a:extLst>
          </p:cNvPr>
          <p:cNvPicPr>
            <a:picLocks noChangeAspect="1"/>
          </p:cNvPicPr>
          <p:nvPr/>
        </p:nvPicPr>
        <p:blipFill>
          <a:blip r:embed="rId2"/>
          <a:stretch>
            <a:fillRect/>
          </a:stretch>
        </p:blipFill>
        <p:spPr>
          <a:xfrm>
            <a:off x="917574" y="421413"/>
            <a:ext cx="7610475" cy="5153025"/>
          </a:xfrm>
          <a:prstGeom prst="rect">
            <a:avLst/>
          </a:prstGeom>
        </p:spPr>
      </p:pic>
    </p:spTree>
    <p:extLst>
      <p:ext uri="{BB962C8B-B14F-4D97-AF65-F5344CB8AC3E}">
        <p14:creationId xmlns:p14="http://schemas.microsoft.com/office/powerpoint/2010/main" val="11203302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CDED51-AC04-47DA-9512-CCCCDDD6354F}"/>
              </a:ext>
            </a:extLst>
          </p:cNvPr>
          <p:cNvPicPr>
            <a:picLocks noChangeAspect="1"/>
          </p:cNvPicPr>
          <p:nvPr/>
        </p:nvPicPr>
        <p:blipFill>
          <a:blip r:embed="rId2"/>
          <a:stretch>
            <a:fillRect/>
          </a:stretch>
        </p:blipFill>
        <p:spPr>
          <a:xfrm>
            <a:off x="540929" y="433387"/>
            <a:ext cx="8677275" cy="5991225"/>
          </a:xfrm>
          <a:prstGeom prst="rect">
            <a:avLst/>
          </a:prstGeom>
        </p:spPr>
      </p:pic>
    </p:spTree>
    <p:extLst>
      <p:ext uri="{BB962C8B-B14F-4D97-AF65-F5344CB8AC3E}">
        <p14:creationId xmlns:p14="http://schemas.microsoft.com/office/powerpoint/2010/main" val="2525172612"/>
      </p:ext>
    </p:extLst>
  </p:cSld>
  <p:clrMapOvr>
    <a:masterClrMapping/>
  </p:clrMapOvr>
  <p:transition>
    <p:fade/>
  </p:transition>
</p:sld>
</file>

<file path=ppt/theme/theme1.xml><?xml version="1.0" encoding="utf-8"?>
<a:theme xmlns:a="http://schemas.openxmlformats.org/drawingml/2006/main" name="TechDays 2012 Devs v1">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AD782177ECB24F489B6FFC2D5D3099D1" ma:contentTypeVersion="65" ma:contentTypeDescription="" ma:contentTypeScope="" ma:versionID="47160766eacd36269d2fd65704d81343">
  <xsd:schema xmlns:xsd="http://www.w3.org/2001/XMLSchema" xmlns:xs="http://www.w3.org/2001/XMLSchema" xmlns:p="http://schemas.microsoft.com/office/2006/metadata/properties" xmlns:ns1="http://schemas.microsoft.com/sharepoint/v3" xmlns:ns2="2295e2e7-0eeb-498e-8716-217bb2ee6ee3" xmlns:ns3="c6bb9d19-7926-47a4-9d93-93d54014735c" targetNamespace="http://schemas.microsoft.com/office/2006/metadata/properties" ma:root="true" ma:fieldsID="c832fa291f69295bc0d4e1b83a55794d" ns1:_="" ns2:_="" ns3:_="">
    <xsd:import namespace="http://schemas.microsoft.com/sharepoint/v3"/>
    <xsd:import namespace="2295e2e7-0eeb-498e-8716-217bb2ee6ee3"/>
    <xsd:import namespace="c6bb9d19-7926-47a4-9d93-93d54014735c"/>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element ref="ns1:AverageRating" minOccurs="0"/>
                <xsd:element ref="ns1:Rating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6bb9d19-7926-47a4-9d93-93d54014735c"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 xsi:nil="true"/>
    <Event_x0020_Start_x0020_Date xmlns="2295e2e7-0eeb-498e-8716-217bb2ee6ee3" xsi:nil="tru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Unassigned</TermName>
          <TermId xmlns="http://schemas.microsoft.com/office/infopath/2007/PartnerControls">e51362f4-782c-41a8-bb7b-e0cfc8669933</TermId>
        </TermInfo>
      </Terms>
    </Event1TaxHTField0>
    <MS_x0020_Content_x0020_Owner xmlns="2295e2e7-0eeb-498e-8716-217bb2ee6ee3">
      <UserInfo>
        <DisplayName/>
        <AccountId xsi:nil="true"/>
        <AccountType/>
      </UserInfo>
    </MS_x0020_Content_x0020_Owner>
    <TaxCatchAll xmlns="2295e2e7-0eeb-498e-8716-217bb2ee6ee3">
      <Value>217</Value>
    </TaxCatchAll>
    <Event_x0020_VenueTaxHTField0 xmlns="2295e2e7-0eeb-498e-8716-217bb2ee6ee3">
      <Terms xmlns="http://schemas.microsoft.com/office/infopath/2007/PartnerControls"/>
    </Event_x0020_VenueTaxHTField0>
    <AudienceTaxHTField0 xmlns="c6bb9d19-7926-47a4-9d93-93d54014735c">
      <Terms xmlns="http://schemas.microsoft.com/office/infopath/2007/PartnerControls"/>
    </AudienceTaxHTField0>
    <AverageRating xmlns="http://schemas.microsoft.com/sharepoint/v3"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9253FB22-03E3-4A41-BF56-63A021EAE4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295e2e7-0eeb-498e-8716-217bb2ee6ee3"/>
    <ds:schemaRef ds:uri="c6bb9d19-7926-47a4-9d93-93d5401473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openxmlformats.org/package/2006/metadata/core-properties"/>
    <ds:schemaRef ds:uri="http://purl.org/dc/dcmitype/"/>
    <ds:schemaRef ds:uri="http://schemas.microsoft.com/sharepoint/v3"/>
    <ds:schemaRef ds:uri="http://www.w3.org/XML/1998/namespace"/>
    <ds:schemaRef ds:uri="http://schemas.microsoft.com/office/2006/documentManagement/types"/>
    <ds:schemaRef ds:uri="http://purl.org/dc/elements/1.1/"/>
    <ds:schemaRef ds:uri="http://schemas.microsoft.com/office/infopath/2007/PartnerControls"/>
    <ds:schemaRef ds:uri="c6bb9d19-7926-47a4-9d93-93d54014735c"/>
    <ds:schemaRef ds:uri="2295e2e7-0eeb-498e-8716-217bb2ee6ee3"/>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TechDays 2012 Devs v1</Template>
  <TotalTime>4059</TotalTime>
  <Words>193</Words>
  <Application>Microsoft Office PowerPoint</Application>
  <PresentationFormat>Custom</PresentationFormat>
  <Paragraphs>21</Paragraphs>
  <Slides>74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74</vt:i4>
      </vt:variant>
    </vt:vector>
  </HeadingPairs>
  <TitlesOfParts>
    <vt:vector size="82" baseType="lpstr">
      <vt:lpstr>Arial</vt:lpstr>
      <vt:lpstr>Arial</vt:lpstr>
      <vt:lpstr>Segoe UI</vt:lpstr>
      <vt:lpstr>Segoe UI Light</vt:lpstr>
      <vt:lpstr>SFMono-Regular</vt:lpstr>
      <vt:lpstr>Wingdings</vt:lpstr>
      <vt:lpstr>TechDays 2012 Devs v1</vt:lpstr>
      <vt:lpstr>Metro Template Colored Titles Segoe UI 16x9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&lt;Content Manager Name Here&gt;</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Helen George</dc:creator>
  <cp:keywords>&lt;Any Related Keywords&gt;</cp:keywords>
  <dc:description>Template: Saku Uchikawa, Microsoft Corporation
Formatting:
Event Date: 
Event Location: 
Audience Type: Internal</dc:description>
  <cp:lastModifiedBy>maruti makwana</cp:lastModifiedBy>
  <cp:revision>400</cp:revision>
  <dcterms:created xsi:type="dcterms:W3CDTF">2012-02-07T06:07:07Z</dcterms:created>
  <dcterms:modified xsi:type="dcterms:W3CDTF">2025-09-10T04:14:45Z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0x010100B88FC3ECA26D1C46B3C4C83281D2EB9C00AD782177ECB24F489B6FFC2D5D3099D1</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ies>
</file>