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9"/>
  </p:notesMasterIdLst>
  <p:handoutMasterIdLst>
    <p:handoutMasterId r:id="rId50"/>
  </p:handoutMasterIdLst>
  <p:sldIdLst>
    <p:sldId id="595" r:id="rId6"/>
    <p:sldId id="583" r:id="rId7"/>
    <p:sldId id="596" r:id="rId8"/>
    <p:sldId id="597" r:id="rId9"/>
    <p:sldId id="598" r:id="rId10"/>
    <p:sldId id="599" r:id="rId11"/>
    <p:sldId id="600" r:id="rId12"/>
    <p:sldId id="601" r:id="rId13"/>
    <p:sldId id="602" r:id="rId14"/>
    <p:sldId id="603" r:id="rId15"/>
    <p:sldId id="604" r:id="rId16"/>
    <p:sldId id="605" r:id="rId17"/>
    <p:sldId id="606" r:id="rId18"/>
    <p:sldId id="607" r:id="rId19"/>
    <p:sldId id="608" r:id="rId20"/>
    <p:sldId id="609" r:id="rId21"/>
    <p:sldId id="610" r:id="rId22"/>
    <p:sldId id="611" r:id="rId23"/>
    <p:sldId id="612" r:id="rId24"/>
    <p:sldId id="613" r:id="rId25"/>
    <p:sldId id="584" r:id="rId26"/>
    <p:sldId id="585" r:id="rId27"/>
    <p:sldId id="586" r:id="rId28"/>
    <p:sldId id="587" r:id="rId29"/>
    <p:sldId id="588" r:id="rId30"/>
    <p:sldId id="589" r:id="rId31"/>
    <p:sldId id="590" r:id="rId32"/>
    <p:sldId id="591" r:id="rId33"/>
    <p:sldId id="592" r:id="rId34"/>
    <p:sldId id="593" r:id="rId35"/>
    <p:sldId id="594" r:id="rId36"/>
    <p:sldId id="614" r:id="rId37"/>
    <p:sldId id="615" r:id="rId38"/>
    <p:sldId id="616" r:id="rId39"/>
    <p:sldId id="617" r:id="rId40"/>
    <p:sldId id="618" r:id="rId41"/>
    <p:sldId id="619" r:id="rId42"/>
    <p:sldId id="620" r:id="rId43"/>
    <p:sldId id="621" r:id="rId44"/>
    <p:sldId id="622" r:id="rId45"/>
    <p:sldId id="623" r:id="rId46"/>
    <p:sldId id="624" r:id="rId47"/>
    <p:sldId id="625" r:id="rId4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95"/>
            <p14:sldId id="583"/>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584"/>
            <p14:sldId id="585"/>
            <p14:sldId id="586"/>
            <p14:sldId id="587"/>
            <p14:sldId id="588"/>
            <p14:sldId id="589"/>
            <p14:sldId id="590"/>
            <p14:sldId id="591"/>
            <p14:sldId id="592"/>
            <p14:sldId id="593"/>
            <p14:sldId id="594"/>
            <p14:sldId id="614"/>
            <p14:sldId id="615"/>
            <p14:sldId id="616"/>
            <p14:sldId id="617"/>
            <p14:sldId id="618"/>
            <p14:sldId id="619"/>
            <p14:sldId id="620"/>
            <p14:sldId id="621"/>
            <p14:sldId id="622"/>
            <p14:sldId id="623"/>
            <p14:sldId id="624"/>
            <p14:sldId id="625"/>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528"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7/13/2019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7/13/2019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7ADD25-4ACB-46D6-B529-BC969345C708}"/>
              </a:ext>
            </a:extLst>
          </p:cNvPr>
          <p:cNvSpPr/>
          <p:nvPr/>
        </p:nvSpPr>
        <p:spPr>
          <a:xfrm>
            <a:off x="357051" y="545515"/>
            <a:ext cx="11007635" cy="1077218"/>
          </a:xfrm>
          <a:prstGeom prst="rect">
            <a:avLst/>
          </a:prstGeom>
        </p:spPr>
        <p:txBody>
          <a:bodyPr wrap="square">
            <a:spAutoFit/>
          </a:bodyPr>
          <a:lstStyle/>
          <a:p>
            <a:pPr algn="ctr"/>
            <a:r>
              <a:rPr lang="en-US" sz="3200" b="1" dirty="0"/>
              <a:t>Run a Databricks notebook with the Databricks Notebook Activity in Azure Data Factory</a:t>
            </a:r>
          </a:p>
        </p:txBody>
      </p:sp>
    </p:spTree>
    <p:extLst>
      <p:ext uri="{BB962C8B-B14F-4D97-AF65-F5344CB8AC3E}">
        <p14:creationId xmlns:p14="http://schemas.microsoft.com/office/powerpoint/2010/main" val="15760853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D11A82-42A5-421E-BDE3-48474CA117CF}"/>
              </a:ext>
            </a:extLst>
          </p:cNvPr>
          <p:cNvPicPr>
            <a:picLocks noChangeAspect="1"/>
          </p:cNvPicPr>
          <p:nvPr/>
        </p:nvPicPr>
        <p:blipFill>
          <a:blip r:embed="rId2"/>
          <a:stretch>
            <a:fillRect/>
          </a:stretch>
        </p:blipFill>
        <p:spPr>
          <a:xfrm>
            <a:off x="206464" y="175804"/>
            <a:ext cx="9101000" cy="6434002"/>
          </a:xfrm>
          <a:prstGeom prst="rect">
            <a:avLst/>
          </a:prstGeom>
        </p:spPr>
      </p:pic>
    </p:spTree>
    <p:extLst>
      <p:ext uri="{BB962C8B-B14F-4D97-AF65-F5344CB8AC3E}">
        <p14:creationId xmlns:p14="http://schemas.microsoft.com/office/powerpoint/2010/main" val="10907769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9A4D32-E9A6-4183-BDC9-23B1F0AA6A04}"/>
              </a:ext>
            </a:extLst>
          </p:cNvPr>
          <p:cNvPicPr>
            <a:picLocks noChangeAspect="1"/>
          </p:cNvPicPr>
          <p:nvPr/>
        </p:nvPicPr>
        <p:blipFill>
          <a:blip r:embed="rId2"/>
          <a:stretch>
            <a:fillRect/>
          </a:stretch>
        </p:blipFill>
        <p:spPr>
          <a:xfrm>
            <a:off x="789258" y="137840"/>
            <a:ext cx="4754669" cy="6236834"/>
          </a:xfrm>
          <a:prstGeom prst="rect">
            <a:avLst/>
          </a:prstGeom>
        </p:spPr>
      </p:pic>
    </p:spTree>
    <p:extLst>
      <p:ext uri="{BB962C8B-B14F-4D97-AF65-F5344CB8AC3E}">
        <p14:creationId xmlns:p14="http://schemas.microsoft.com/office/powerpoint/2010/main" val="3961527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EA3328-D0B4-4A9A-A347-D9C05375A35C}"/>
              </a:ext>
            </a:extLst>
          </p:cNvPr>
          <p:cNvPicPr>
            <a:picLocks noChangeAspect="1"/>
          </p:cNvPicPr>
          <p:nvPr/>
        </p:nvPicPr>
        <p:blipFill>
          <a:blip r:embed="rId2"/>
          <a:stretch>
            <a:fillRect/>
          </a:stretch>
        </p:blipFill>
        <p:spPr>
          <a:xfrm>
            <a:off x="314642" y="323850"/>
            <a:ext cx="8822672" cy="3725636"/>
          </a:xfrm>
          <a:prstGeom prst="rect">
            <a:avLst/>
          </a:prstGeom>
        </p:spPr>
      </p:pic>
      <p:pic>
        <p:nvPicPr>
          <p:cNvPr id="3" name="Picture 2">
            <a:extLst>
              <a:ext uri="{FF2B5EF4-FFF2-40B4-BE49-F238E27FC236}">
                <a16:creationId xmlns:a16="http://schemas.microsoft.com/office/drawing/2014/main" id="{9C833077-8588-4420-8EC7-CBFA7AD9BF71}"/>
              </a:ext>
            </a:extLst>
          </p:cNvPr>
          <p:cNvPicPr>
            <a:picLocks noChangeAspect="1"/>
          </p:cNvPicPr>
          <p:nvPr/>
        </p:nvPicPr>
        <p:blipFill>
          <a:blip r:embed="rId3"/>
          <a:stretch>
            <a:fillRect/>
          </a:stretch>
        </p:blipFill>
        <p:spPr>
          <a:xfrm>
            <a:off x="3717924" y="4049486"/>
            <a:ext cx="4752975" cy="2333625"/>
          </a:xfrm>
          <a:prstGeom prst="rect">
            <a:avLst/>
          </a:prstGeom>
        </p:spPr>
      </p:pic>
    </p:spTree>
    <p:extLst>
      <p:ext uri="{BB962C8B-B14F-4D97-AF65-F5344CB8AC3E}">
        <p14:creationId xmlns:p14="http://schemas.microsoft.com/office/powerpoint/2010/main" val="17669673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4CBF82-5350-46B0-92F3-3C2189323810}"/>
              </a:ext>
            </a:extLst>
          </p:cNvPr>
          <p:cNvPicPr>
            <a:picLocks noChangeAspect="1"/>
          </p:cNvPicPr>
          <p:nvPr/>
        </p:nvPicPr>
        <p:blipFill>
          <a:blip r:embed="rId2"/>
          <a:stretch>
            <a:fillRect/>
          </a:stretch>
        </p:blipFill>
        <p:spPr>
          <a:xfrm>
            <a:off x="442412" y="475297"/>
            <a:ext cx="7858690" cy="3260680"/>
          </a:xfrm>
          <a:prstGeom prst="rect">
            <a:avLst/>
          </a:prstGeom>
        </p:spPr>
      </p:pic>
      <p:sp>
        <p:nvSpPr>
          <p:cNvPr id="3" name="Rectangle 2">
            <a:extLst>
              <a:ext uri="{FF2B5EF4-FFF2-40B4-BE49-F238E27FC236}">
                <a16:creationId xmlns:a16="http://schemas.microsoft.com/office/drawing/2014/main" id="{F689BB34-E215-42B4-BB5E-FF1D2361BABE}"/>
              </a:ext>
            </a:extLst>
          </p:cNvPr>
          <p:cNvSpPr/>
          <p:nvPr/>
        </p:nvSpPr>
        <p:spPr>
          <a:xfrm>
            <a:off x="2471573" y="4446117"/>
            <a:ext cx="4476354" cy="369332"/>
          </a:xfrm>
          <a:prstGeom prst="rect">
            <a:avLst/>
          </a:prstGeom>
        </p:spPr>
        <p:txBody>
          <a:bodyPr wrap="none">
            <a:spAutoFit/>
          </a:bodyPr>
          <a:lstStyle/>
          <a:p>
            <a:r>
              <a:rPr lang="en-IN" dirty="0"/>
              <a:t>dapibdab6fd7a21b5b9f293a2fb6675f4419</a:t>
            </a:r>
          </a:p>
        </p:txBody>
      </p:sp>
    </p:spTree>
    <p:extLst>
      <p:ext uri="{BB962C8B-B14F-4D97-AF65-F5344CB8AC3E}">
        <p14:creationId xmlns:p14="http://schemas.microsoft.com/office/powerpoint/2010/main" val="18130519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A167FB-FF3C-4603-885B-010D73F1DED4}"/>
              </a:ext>
            </a:extLst>
          </p:cNvPr>
          <p:cNvPicPr>
            <a:picLocks noChangeAspect="1"/>
          </p:cNvPicPr>
          <p:nvPr/>
        </p:nvPicPr>
        <p:blipFill>
          <a:blip r:embed="rId2"/>
          <a:stretch>
            <a:fillRect/>
          </a:stretch>
        </p:blipFill>
        <p:spPr>
          <a:xfrm>
            <a:off x="659310" y="397056"/>
            <a:ext cx="9818143" cy="4540703"/>
          </a:xfrm>
          <a:prstGeom prst="rect">
            <a:avLst/>
          </a:prstGeom>
        </p:spPr>
      </p:pic>
    </p:spTree>
    <p:extLst>
      <p:ext uri="{BB962C8B-B14F-4D97-AF65-F5344CB8AC3E}">
        <p14:creationId xmlns:p14="http://schemas.microsoft.com/office/powerpoint/2010/main" val="36061587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08037C-E2EB-4516-9073-5C7C0F2AB17C}"/>
              </a:ext>
            </a:extLst>
          </p:cNvPr>
          <p:cNvPicPr>
            <a:picLocks noChangeAspect="1"/>
          </p:cNvPicPr>
          <p:nvPr/>
        </p:nvPicPr>
        <p:blipFill>
          <a:blip r:embed="rId2"/>
          <a:stretch>
            <a:fillRect/>
          </a:stretch>
        </p:blipFill>
        <p:spPr>
          <a:xfrm>
            <a:off x="480921" y="0"/>
            <a:ext cx="6419850" cy="6457950"/>
          </a:xfrm>
          <a:prstGeom prst="rect">
            <a:avLst/>
          </a:prstGeom>
        </p:spPr>
      </p:pic>
    </p:spTree>
    <p:extLst>
      <p:ext uri="{BB962C8B-B14F-4D97-AF65-F5344CB8AC3E}">
        <p14:creationId xmlns:p14="http://schemas.microsoft.com/office/powerpoint/2010/main" val="19946297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67712A-A06B-4998-BB35-D704DA5D77BC}"/>
              </a:ext>
            </a:extLst>
          </p:cNvPr>
          <p:cNvPicPr>
            <a:picLocks noChangeAspect="1"/>
          </p:cNvPicPr>
          <p:nvPr/>
        </p:nvPicPr>
        <p:blipFill>
          <a:blip r:embed="rId2"/>
          <a:stretch>
            <a:fillRect/>
          </a:stretch>
        </p:blipFill>
        <p:spPr>
          <a:xfrm>
            <a:off x="367573" y="466725"/>
            <a:ext cx="8832137" cy="3830955"/>
          </a:xfrm>
          <a:prstGeom prst="rect">
            <a:avLst/>
          </a:prstGeom>
        </p:spPr>
      </p:pic>
    </p:spTree>
    <p:extLst>
      <p:ext uri="{BB962C8B-B14F-4D97-AF65-F5344CB8AC3E}">
        <p14:creationId xmlns:p14="http://schemas.microsoft.com/office/powerpoint/2010/main" val="9347339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8BB775-E791-457A-B450-FDFA64038C4D}"/>
              </a:ext>
            </a:extLst>
          </p:cNvPr>
          <p:cNvPicPr>
            <a:picLocks noChangeAspect="1"/>
          </p:cNvPicPr>
          <p:nvPr/>
        </p:nvPicPr>
        <p:blipFill>
          <a:blip r:embed="rId2"/>
          <a:stretch>
            <a:fillRect/>
          </a:stretch>
        </p:blipFill>
        <p:spPr>
          <a:xfrm>
            <a:off x="434656" y="254861"/>
            <a:ext cx="7022285" cy="5479733"/>
          </a:xfrm>
          <a:prstGeom prst="rect">
            <a:avLst/>
          </a:prstGeom>
        </p:spPr>
      </p:pic>
    </p:spTree>
    <p:extLst>
      <p:ext uri="{BB962C8B-B14F-4D97-AF65-F5344CB8AC3E}">
        <p14:creationId xmlns:p14="http://schemas.microsoft.com/office/powerpoint/2010/main" val="42574691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7E5CC4-523E-476D-AA18-32C897FEE399}"/>
              </a:ext>
            </a:extLst>
          </p:cNvPr>
          <p:cNvPicPr>
            <a:picLocks noChangeAspect="1"/>
          </p:cNvPicPr>
          <p:nvPr/>
        </p:nvPicPr>
        <p:blipFill>
          <a:blip r:embed="rId2"/>
          <a:stretch>
            <a:fillRect/>
          </a:stretch>
        </p:blipFill>
        <p:spPr>
          <a:xfrm>
            <a:off x="332195" y="160019"/>
            <a:ext cx="9153129" cy="6371409"/>
          </a:xfrm>
          <a:prstGeom prst="rect">
            <a:avLst/>
          </a:prstGeom>
        </p:spPr>
      </p:pic>
    </p:spTree>
    <p:extLst>
      <p:ext uri="{BB962C8B-B14F-4D97-AF65-F5344CB8AC3E}">
        <p14:creationId xmlns:p14="http://schemas.microsoft.com/office/powerpoint/2010/main" val="34418427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264CF-8842-4CD8-8B46-AEBC8400ECA6}"/>
              </a:ext>
            </a:extLst>
          </p:cNvPr>
          <p:cNvPicPr>
            <a:picLocks noChangeAspect="1"/>
          </p:cNvPicPr>
          <p:nvPr/>
        </p:nvPicPr>
        <p:blipFill>
          <a:blip r:embed="rId2"/>
          <a:stretch>
            <a:fillRect/>
          </a:stretch>
        </p:blipFill>
        <p:spPr>
          <a:xfrm>
            <a:off x="341312" y="349567"/>
            <a:ext cx="7349666" cy="5998982"/>
          </a:xfrm>
          <a:prstGeom prst="rect">
            <a:avLst/>
          </a:prstGeom>
        </p:spPr>
      </p:pic>
    </p:spTree>
    <p:extLst>
      <p:ext uri="{BB962C8B-B14F-4D97-AF65-F5344CB8AC3E}">
        <p14:creationId xmlns:p14="http://schemas.microsoft.com/office/powerpoint/2010/main" val="34407872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C3CFBB-A9A8-44C1-8006-C43A7F73B1FE}"/>
              </a:ext>
            </a:extLst>
          </p:cNvPr>
          <p:cNvPicPr>
            <a:picLocks noChangeAspect="1"/>
          </p:cNvPicPr>
          <p:nvPr/>
        </p:nvPicPr>
        <p:blipFill>
          <a:blip r:embed="rId2"/>
          <a:stretch>
            <a:fillRect/>
          </a:stretch>
        </p:blipFill>
        <p:spPr>
          <a:xfrm>
            <a:off x="391658" y="120832"/>
            <a:ext cx="7486650" cy="6172200"/>
          </a:xfrm>
          <a:prstGeom prst="rect">
            <a:avLst/>
          </a:prstGeom>
        </p:spPr>
      </p:pic>
    </p:spTree>
    <p:extLst>
      <p:ext uri="{BB962C8B-B14F-4D97-AF65-F5344CB8AC3E}">
        <p14:creationId xmlns:p14="http://schemas.microsoft.com/office/powerpoint/2010/main" val="12889458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735990-DBBB-4143-9DA9-A3C34DEC05B4}"/>
              </a:ext>
            </a:extLst>
          </p:cNvPr>
          <p:cNvPicPr>
            <a:picLocks noChangeAspect="1"/>
          </p:cNvPicPr>
          <p:nvPr/>
        </p:nvPicPr>
        <p:blipFill>
          <a:blip r:embed="rId2"/>
          <a:stretch>
            <a:fillRect/>
          </a:stretch>
        </p:blipFill>
        <p:spPr>
          <a:xfrm>
            <a:off x="433704" y="199480"/>
            <a:ext cx="9414610" cy="5469800"/>
          </a:xfrm>
          <a:prstGeom prst="rect">
            <a:avLst/>
          </a:prstGeom>
        </p:spPr>
      </p:pic>
    </p:spTree>
    <p:extLst>
      <p:ext uri="{BB962C8B-B14F-4D97-AF65-F5344CB8AC3E}">
        <p14:creationId xmlns:p14="http://schemas.microsoft.com/office/powerpoint/2010/main" val="2077408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DD664-F224-4AB2-975C-A48E5C5AE5D1}"/>
              </a:ext>
            </a:extLst>
          </p:cNvPr>
          <p:cNvPicPr>
            <a:picLocks noChangeAspect="1"/>
          </p:cNvPicPr>
          <p:nvPr/>
        </p:nvPicPr>
        <p:blipFill>
          <a:blip r:embed="rId2"/>
          <a:stretch>
            <a:fillRect/>
          </a:stretch>
        </p:blipFill>
        <p:spPr>
          <a:xfrm>
            <a:off x="294230" y="270646"/>
            <a:ext cx="9330719" cy="3347765"/>
          </a:xfrm>
          <a:prstGeom prst="rect">
            <a:avLst/>
          </a:prstGeom>
        </p:spPr>
      </p:pic>
    </p:spTree>
    <p:extLst>
      <p:ext uri="{BB962C8B-B14F-4D97-AF65-F5344CB8AC3E}">
        <p14:creationId xmlns:p14="http://schemas.microsoft.com/office/powerpoint/2010/main" val="21779203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C12EF9-79B3-47AD-A833-EF635D0FECB6}"/>
              </a:ext>
            </a:extLst>
          </p:cNvPr>
          <p:cNvPicPr>
            <a:picLocks noChangeAspect="1"/>
          </p:cNvPicPr>
          <p:nvPr/>
        </p:nvPicPr>
        <p:blipFill>
          <a:blip r:embed="rId2"/>
          <a:stretch>
            <a:fillRect/>
          </a:stretch>
        </p:blipFill>
        <p:spPr>
          <a:xfrm>
            <a:off x="136524" y="836635"/>
            <a:ext cx="5837353" cy="5184730"/>
          </a:xfrm>
          <a:prstGeom prst="rect">
            <a:avLst/>
          </a:prstGeom>
        </p:spPr>
      </p:pic>
      <p:sp>
        <p:nvSpPr>
          <p:cNvPr id="3" name="TextBox 2">
            <a:extLst>
              <a:ext uri="{FF2B5EF4-FFF2-40B4-BE49-F238E27FC236}">
                <a16:creationId xmlns:a16="http://schemas.microsoft.com/office/drawing/2014/main" id="{00C6F050-F98A-4586-BE29-FB253133EAB3}"/>
              </a:ext>
            </a:extLst>
          </p:cNvPr>
          <p:cNvSpPr txBox="1"/>
          <p:nvPr/>
        </p:nvSpPr>
        <p:spPr>
          <a:xfrm>
            <a:off x="6792686" y="679269"/>
            <a:ext cx="2260234"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Databricks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workspace</a:t>
            </a:r>
          </a:p>
        </p:txBody>
      </p:sp>
    </p:spTree>
    <p:extLst>
      <p:ext uri="{BB962C8B-B14F-4D97-AF65-F5344CB8AC3E}">
        <p14:creationId xmlns:p14="http://schemas.microsoft.com/office/powerpoint/2010/main" val="37169161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B393B-C1D4-41B3-A350-8BEC3F1420F9}"/>
              </a:ext>
            </a:extLst>
          </p:cNvPr>
          <p:cNvPicPr>
            <a:picLocks noChangeAspect="1"/>
          </p:cNvPicPr>
          <p:nvPr/>
        </p:nvPicPr>
        <p:blipFill rotWithShape="1">
          <a:blip r:embed="rId2"/>
          <a:srcRect l="4930" t="10256" r="51130" b="21502"/>
          <a:stretch/>
        </p:blipFill>
        <p:spPr>
          <a:xfrm>
            <a:off x="169817" y="130629"/>
            <a:ext cx="7091161" cy="6191794"/>
          </a:xfrm>
          <a:prstGeom prst="rect">
            <a:avLst/>
          </a:prstGeom>
        </p:spPr>
      </p:pic>
    </p:spTree>
    <p:extLst>
      <p:ext uri="{BB962C8B-B14F-4D97-AF65-F5344CB8AC3E}">
        <p14:creationId xmlns:p14="http://schemas.microsoft.com/office/powerpoint/2010/main" val="4507305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1E64F6-C07A-4A4A-AAF3-841356FFB7AF}"/>
              </a:ext>
            </a:extLst>
          </p:cNvPr>
          <p:cNvPicPr>
            <a:picLocks noChangeAspect="1"/>
          </p:cNvPicPr>
          <p:nvPr/>
        </p:nvPicPr>
        <p:blipFill>
          <a:blip r:embed="rId2"/>
          <a:stretch>
            <a:fillRect/>
          </a:stretch>
        </p:blipFill>
        <p:spPr>
          <a:xfrm>
            <a:off x="615495" y="389027"/>
            <a:ext cx="7271065" cy="2432550"/>
          </a:xfrm>
          <a:prstGeom prst="rect">
            <a:avLst/>
          </a:prstGeom>
        </p:spPr>
      </p:pic>
    </p:spTree>
    <p:extLst>
      <p:ext uri="{BB962C8B-B14F-4D97-AF65-F5344CB8AC3E}">
        <p14:creationId xmlns:p14="http://schemas.microsoft.com/office/powerpoint/2010/main" val="16848374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2311ED-FA87-4611-A45A-B4179E07EE32}"/>
              </a:ext>
            </a:extLst>
          </p:cNvPr>
          <p:cNvPicPr>
            <a:picLocks noChangeAspect="1"/>
          </p:cNvPicPr>
          <p:nvPr/>
        </p:nvPicPr>
        <p:blipFill rotWithShape="1">
          <a:blip r:embed="rId2"/>
          <a:srcRect l="4715" t="8922" r="39985" b="33130"/>
          <a:stretch/>
        </p:blipFill>
        <p:spPr>
          <a:xfrm>
            <a:off x="300445" y="209006"/>
            <a:ext cx="8846819" cy="5212080"/>
          </a:xfrm>
          <a:prstGeom prst="rect">
            <a:avLst/>
          </a:prstGeom>
        </p:spPr>
      </p:pic>
      <p:pic>
        <p:nvPicPr>
          <p:cNvPr id="3" name="Picture 2">
            <a:extLst>
              <a:ext uri="{FF2B5EF4-FFF2-40B4-BE49-F238E27FC236}">
                <a16:creationId xmlns:a16="http://schemas.microsoft.com/office/drawing/2014/main" id="{55BC6B0A-427A-418B-AA54-C2EDFB8D71E6}"/>
              </a:ext>
            </a:extLst>
          </p:cNvPr>
          <p:cNvPicPr>
            <a:picLocks noChangeAspect="1"/>
          </p:cNvPicPr>
          <p:nvPr/>
        </p:nvPicPr>
        <p:blipFill>
          <a:blip r:embed="rId3"/>
          <a:stretch>
            <a:fillRect/>
          </a:stretch>
        </p:blipFill>
        <p:spPr>
          <a:xfrm>
            <a:off x="7694701" y="3057525"/>
            <a:ext cx="2905125" cy="371475"/>
          </a:xfrm>
          <a:prstGeom prst="rect">
            <a:avLst/>
          </a:prstGeom>
        </p:spPr>
      </p:pic>
    </p:spTree>
    <p:extLst>
      <p:ext uri="{BB962C8B-B14F-4D97-AF65-F5344CB8AC3E}">
        <p14:creationId xmlns:p14="http://schemas.microsoft.com/office/powerpoint/2010/main" val="353629140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8024F6-F023-4613-8259-F032D8945EFA}"/>
              </a:ext>
            </a:extLst>
          </p:cNvPr>
          <p:cNvPicPr>
            <a:picLocks noChangeAspect="1"/>
          </p:cNvPicPr>
          <p:nvPr/>
        </p:nvPicPr>
        <p:blipFill>
          <a:blip r:embed="rId2"/>
          <a:stretch>
            <a:fillRect/>
          </a:stretch>
        </p:blipFill>
        <p:spPr>
          <a:xfrm>
            <a:off x="676591" y="251868"/>
            <a:ext cx="7772697" cy="3562486"/>
          </a:xfrm>
          <a:prstGeom prst="rect">
            <a:avLst/>
          </a:prstGeom>
        </p:spPr>
      </p:pic>
    </p:spTree>
    <p:extLst>
      <p:ext uri="{BB962C8B-B14F-4D97-AF65-F5344CB8AC3E}">
        <p14:creationId xmlns:p14="http://schemas.microsoft.com/office/powerpoint/2010/main" val="23892239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D6F104-59FB-42AA-A689-9364CE394047}"/>
              </a:ext>
            </a:extLst>
          </p:cNvPr>
          <p:cNvPicPr>
            <a:picLocks noChangeAspect="1"/>
          </p:cNvPicPr>
          <p:nvPr/>
        </p:nvPicPr>
        <p:blipFill>
          <a:blip r:embed="rId2"/>
          <a:stretch>
            <a:fillRect/>
          </a:stretch>
        </p:blipFill>
        <p:spPr>
          <a:xfrm>
            <a:off x="378595" y="207373"/>
            <a:ext cx="9295355" cy="3920490"/>
          </a:xfrm>
          <a:prstGeom prst="rect">
            <a:avLst/>
          </a:prstGeom>
        </p:spPr>
      </p:pic>
      <p:pic>
        <p:nvPicPr>
          <p:cNvPr id="3" name="Picture 2">
            <a:extLst>
              <a:ext uri="{FF2B5EF4-FFF2-40B4-BE49-F238E27FC236}">
                <a16:creationId xmlns:a16="http://schemas.microsoft.com/office/drawing/2014/main" id="{112F8EE0-C1D4-4D13-A420-28F9CCA4C017}"/>
              </a:ext>
            </a:extLst>
          </p:cNvPr>
          <p:cNvPicPr>
            <a:picLocks noChangeAspect="1"/>
          </p:cNvPicPr>
          <p:nvPr/>
        </p:nvPicPr>
        <p:blipFill>
          <a:blip r:embed="rId3"/>
          <a:stretch>
            <a:fillRect/>
          </a:stretch>
        </p:blipFill>
        <p:spPr>
          <a:xfrm>
            <a:off x="4023360" y="3945447"/>
            <a:ext cx="7786870" cy="2705179"/>
          </a:xfrm>
          <a:prstGeom prst="rect">
            <a:avLst/>
          </a:prstGeom>
        </p:spPr>
      </p:pic>
    </p:spTree>
    <p:extLst>
      <p:ext uri="{BB962C8B-B14F-4D97-AF65-F5344CB8AC3E}">
        <p14:creationId xmlns:p14="http://schemas.microsoft.com/office/powerpoint/2010/main" val="42342885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86272-329E-45A7-BCCB-443738B16A7C}"/>
              </a:ext>
            </a:extLst>
          </p:cNvPr>
          <p:cNvPicPr>
            <a:picLocks noChangeAspect="1"/>
          </p:cNvPicPr>
          <p:nvPr/>
        </p:nvPicPr>
        <p:blipFill>
          <a:blip r:embed="rId2"/>
          <a:stretch>
            <a:fillRect/>
          </a:stretch>
        </p:blipFill>
        <p:spPr>
          <a:xfrm>
            <a:off x="474253" y="225878"/>
            <a:ext cx="10078205" cy="5534841"/>
          </a:xfrm>
          <a:prstGeom prst="rect">
            <a:avLst/>
          </a:prstGeom>
        </p:spPr>
      </p:pic>
    </p:spTree>
    <p:extLst>
      <p:ext uri="{BB962C8B-B14F-4D97-AF65-F5344CB8AC3E}">
        <p14:creationId xmlns:p14="http://schemas.microsoft.com/office/powerpoint/2010/main" val="38882430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6A4C23-8CD5-4C61-B4BF-B36C934C198C}"/>
              </a:ext>
            </a:extLst>
          </p:cNvPr>
          <p:cNvPicPr>
            <a:picLocks noChangeAspect="1"/>
          </p:cNvPicPr>
          <p:nvPr/>
        </p:nvPicPr>
        <p:blipFill>
          <a:blip r:embed="rId2"/>
          <a:stretch>
            <a:fillRect/>
          </a:stretch>
        </p:blipFill>
        <p:spPr>
          <a:xfrm>
            <a:off x="368797" y="400593"/>
            <a:ext cx="9459831" cy="4027715"/>
          </a:xfrm>
          <a:prstGeom prst="rect">
            <a:avLst/>
          </a:prstGeom>
        </p:spPr>
      </p:pic>
    </p:spTree>
    <p:extLst>
      <p:ext uri="{BB962C8B-B14F-4D97-AF65-F5344CB8AC3E}">
        <p14:creationId xmlns:p14="http://schemas.microsoft.com/office/powerpoint/2010/main" val="999470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B89FC9-5668-4D3B-A631-8E41CF46F424}"/>
              </a:ext>
            </a:extLst>
          </p:cNvPr>
          <p:cNvPicPr>
            <a:picLocks noChangeAspect="1"/>
          </p:cNvPicPr>
          <p:nvPr/>
        </p:nvPicPr>
        <p:blipFill>
          <a:blip r:embed="rId2"/>
          <a:stretch>
            <a:fillRect/>
          </a:stretch>
        </p:blipFill>
        <p:spPr>
          <a:xfrm>
            <a:off x="789804" y="217033"/>
            <a:ext cx="3581400" cy="6162675"/>
          </a:xfrm>
          <a:prstGeom prst="rect">
            <a:avLst/>
          </a:prstGeom>
        </p:spPr>
      </p:pic>
    </p:spTree>
    <p:extLst>
      <p:ext uri="{BB962C8B-B14F-4D97-AF65-F5344CB8AC3E}">
        <p14:creationId xmlns:p14="http://schemas.microsoft.com/office/powerpoint/2010/main" val="5159586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4C3EAF-485E-4E47-8332-5C7ADC14184C}"/>
              </a:ext>
            </a:extLst>
          </p:cNvPr>
          <p:cNvSpPr/>
          <p:nvPr/>
        </p:nvSpPr>
        <p:spPr>
          <a:xfrm>
            <a:off x="6550696" y="501134"/>
            <a:ext cx="4828245" cy="523220"/>
          </a:xfrm>
          <a:prstGeom prst="rect">
            <a:avLst/>
          </a:prstGeom>
        </p:spPr>
        <p:txBody>
          <a:bodyPr wrap="none">
            <a:spAutoFit/>
          </a:bodyPr>
          <a:lstStyle/>
          <a:p>
            <a:r>
              <a:rPr lang="en-IN" sz="2800" dirty="0">
                <a:solidFill>
                  <a:srgbClr val="FF0000"/>
                </a:solidFill>
              </a:rPr>
              <a:t>@pipeline().parameters.name</a:t>
            </a:r>
          </a:p>
        </p:txBody>
      </p:sp>
      <p:pic>
        <p:nvPicPr>
          <p:cNvPr id="3" name="Picture 2">
            <a:extLst>
              <a:ext uri="{FF2B5EF4-FFF2-40B4-BE49-F238E27FC236}">
                <a16:creationId xmlns:a16="http://schemas.microsoft.com/office/drawing/2014/main" id="{0E9400FE-C578-46CF-A9DD-617D2CE566E1}"/>
              </a:ext>
            </a:extLst>
          </p:cNvPr>
          <p:cNvPicPr>
            <a:picLocks noChangeAspect="1"/>
          </p:cNvPicPr>
          <p:nvPr/>
        </p:nvPicPr>
        <p:blipFill>
          <a:blip r:embed="rId2"/>
          <a:stretch>
            <a:fillRect/>
          </a:stretch>
        </p:blipFill>
        <p:spPr>
          <a:xfrm>
            <a:off x="691288" y="1357040"/>
            <a:ext cx="9991638" cy="4011794"/>
          </a:xfrm>
          <a:prstGeom prst="rect">
            <a:avLst/>
          </a:prstGeom>
        </p:spPr>
      </p:pic>
      <p:cxnSp>
        <p:nvCxnSpPr>
          <p:cNvPr id="5" name="Straight Connector 4">
            <a:extLst>
              <a:ext uri="{FF2B5EF4-FFF2-40B4-BE49-F238E27FC236}">
                <a16:creationId xmlns:a16="http://schemas.microsoft.com/office/drawing/2014/main" id="{94DF6F14-81C9-4889-83B6-7D979A472F4B}"/>
              </a:ext>
            </a:extLst>
          </p:cNvPr>
          <p:cNvCxnSpPr/>
          <p:nvPr/>
        </p:nvCxnSpPr>
        <p:spPr>
          <a:xfrm flipH="1">
            <a:off x="5519533" y="1024354"/>
            <a:ext cx="2396558" cy="34692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6617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11DC-7334-430A-BBEE-A04555B9FA40}"/>
              </a:ext>
            </a:extLst>
          </p:cNvPr>
          <p:cNvPicPr>
            <a:picLocks noChangeAspect="1"/>
          </p:cNvPicPr>
          <p:nvPr/>
        </p:nvPicPr>
        <p:blipFill>
          <a:blip r:embed="rId2"/>
          <a:stretch>
            <a:fillRect/>
          </a:stretch>
        </p:blipFill>
        <p:spPr>
          <a:xfrm>
            <a:off x="422546" y="58783"/>
            <a:ext cx="10014007" cy="5715000"/>
          </a:xfrm>
          <a:prstGeom prst="rect">
            <a:avLst/>
          </a:prstGeom>
        </p:spPr>
      </p:pic>
    </p:spTree>
    <p:extLst>
      <p:ext uri="{BB962C8B-B14F-4D97-AF65-F5344CB8AC3E}">
        <p14:creationId xmlns:p14="http://schemas.microsoft.com/office/powerpoint/2010/main" val="24524362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D0B366-63E8-45CE-A450-3A483BF140CB}"/>
              </a:ext>
            </a:extLst>
          </p:cNvPr>
          <p:cNvPicPr>
            <a:picLocks noChangeAspect="1"/>
          </p:cNvPicPr>
          <p:nvPr/>
        </p:nvPicPr>
        <p:blipFill>
          <a:blip r:embed="rId2"/>
          <a:stretch>
            <a:fillRect/>
          </a:stretch>
        </p:blipFill>
        <p:spPr>
          <a:xfrm>
            <a:off x="373016" y="391749"/>
            <a:ext cx="9598126" cy="3644674"/>
          </a:xfrm>
          <a:prstGeom prst="rect">
            <a:avLst/>
          </a:prstGeom>
        </p:spPr>
      </p:pic>
    </p:spTree>
    <p:extLst>
      <p:ext uri="{BB962C8B-B14F-4D97-AF65-F5344CB8AC3E}">
        <p14:creationId xmlns:p14="http://schemas.microsoft.com/office/powerpoint/2010/main" val="10789106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FC0C98-40C4-433F-8B7D-569C64022A02}"/>
              </a:ext>
            </a:extLst>
          </p:cNvPr>
          <p:cNvPicPr>
            <a:picLocks noChangeAspect="1"/>
          </p:cNvPicPr>
          <p:nvPr/>
        </p:nvPicPr>
        <p:blipFill>
          <a:blip r:embed="rId2"/>
          <a:stretch>
            <a:fillRect/>
          </a:stretch>
        </p:blipFill>
        <p:spPr>
          <a:xfrm>
            <a:off x="1284287" y="0"/>
            <a:ext cx="4810125" cy="6515100"/>
          </a:xfrm>
          <a:prstGeom prst="rect">
            <a:avLst/>
          </a:prstGeom>
        </p:spPr>
      </p:pic>
    </p:spTree>
    <p:extLst>
      <p:ext uri="{BB962C8B-B14F-4D97-AF65-F5344CB8AC3E}">
        <p14:creationId xmlns:p14="http://schemas.microsoft.com/office/powerpoint/2010/main" val="26622346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22980-5AB1-42B0-9F63-A6B6AD059987}"/>
              </a:ext>
            </a:extLst>
          </p:cNvPr>
          <p:cNvSpPr/>
          <p:nvPr/>
        </p:nvSpPr>
        <p:spPr>
          <a:xfrm>
            <a:off x="2277292" y="511518"/>
            <a:ext cx="8055428" cy="3785652"/>
          </a:xfrm>
          <a:prstGeom prst="rect">
            <a:avLst/>
          </a:prstGeom>
        </p:spPr>
        <p:txBody>
          <a:bodyPr wrap="square">
            <a:spAutoFit/>
          </a:bodyPr>
          <a:lstStyle/>
          <a:p>
            <a:pPr algn="ctr"/>
            <a:r>
              <a:rPr lang="en-US" sz="4000" dirty="0">
                <a:solidFill>
                  <a:srgbClr val="FF0000"/>
                </a:solidFill>
                <a:latin typeface="Segoe UI" panose="020B0502040204020203" pitchFamily="34" charset="0"/>
              </a:rPr>
              <a:t>Switch to the </a:t>
            </a:r>
            <a:r>
              <a:rPr lang="en-US" sz="4000" b="1" dirty="0">
                <a:solidFill>
                  <a:srgbClr val="FF0000"/>
                </a:solidFill>
                <a:latin typeface="Segoe UI" panose="020B0502040204020203" pitchFamily="34" charset="0"/>
              </a:rPr>
              <a:t>Monitor</a:t>
            </a:r>
            <a:r>
              <a:rPr lang="en-US" sz="4000" dirty="0">
                <a:solidFill>
                  <a:srgbClr val="FF0000"/>
                </a:solidFill>
                <a:latin typeface="Segoe UI" panose="020B0502040204020203" pitchFamily="34" charset="0"/>
              </a:rPr>
              <a:t> tab. Confirm that you see a pipeline run. It takes approximately 5-8 minutes to create a Databricks job cluster, where the notebook is executed</a:t>
            </a:r>
            <a:endParaRPr lang="en-IN" sz="4000" dirty="0">
              <a:solidFill>
                <a:srgbClr val="FF0000"/>
              </a:solidFill>
            </a:endParaRPr>
          </a:p>
        </p:txBody>
      </p:sp>
    </p:spTree>
    <p:extLst>
      <p:ext uri="{BB962C8B-B14F-4D97-AF65-F5344CB8AC3E}">
        <p14:creationId xmlns:p14="http://schemas.microsoft.com/office/powerpoint/2010/main" val="4064026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FBF95A-D240-4555-AC4A-20FC4A5718A1}"/>
              </a:ext>
            </a:extLst>
          </p:cNvPr>
          <p:cNvPicPr>
            <a:picLocks noChangeAspect="1"/>
          </p:cNvPicPr>
          <p:nvPr/>
        </p:nvPicPr>
        <p:blipFill>
          <a:blip r:embed="rId2"/>
          <a:stretch>
            <a:fillRect/>
          </a:stretch>
        </p:blipFill>
        <p:spPr>
          <a:xfrm>
            <a:off x="138429" y="733560"/>
            <a:ext cx="10448925" cy="2543175"/>
          </a:xfrm>
          <a:prstGeom prst="rect">
            <a:avLst/>
          </a:prstGeom>
        </p:spPr>
      </p:pic>
      <p:pic>
        <p:nvPicPr>
          <p:cNvPr id="3" name="Picture 2">
            <a:extLst>
              <a:ext uri="{FF2B5EF4-FFF2-40B4-BE49-F238E27FC236}">
                <a16:creationId xmlns:a16="http://schemas.microsoft.com/office/drawing/2014/main" id="{E4E421CE-2817-4543-8895-956D964E7140}"/>
              </a:ext>
            </a:extLst>
          </p:cNvPr>
          <p:cNvPicPr>
            <a:picLocks noChangeAspect="1"/>
          </p:cNvPicPr>
          <p:nvPr/>
        </p:nvPicPr>
        <p:blipFill>
          <a:blip r:embed="rId3"/>
          <a:stretch>
            <a:fillRect/>
          </a:stretch>
        </p:blipFill>
        <p:spPr>
          <a:xfrm>
            <a:off x="1876877" y="1236480"/>
            <a:ext cx="2488646" cy="278811"/>
          </a:xfrm>
          <a:prstGeom prst="rect">
            <a:avLst/>
          </a:prstGeom>
        </p:spPr>
      </p:pic>
      <p:pic>
        <p:nvPicPr>
          <p:cNvPr id="4" name="Picture 3">
            <a:extLst>
              <a:ext uri="{FF2B5EF4-FFF2-40B4-BE49-F238E27FC236}">
                <a16:creationId xmlns:a16="http://schemas.microsoft.com/office/drawing/2014/main" id="{6AC9D04F-9B1A-4441-8640-A057A6651BAB}"/>
              </a:ext>
            </a:extLst>
          </p:cNvPr>
          <p:cNvPicPr>
            <a:picLocks noChangeAspect="1"/>
          </p:cNvPicPr>
          <p:nvPr/>
        </p:nvPicPr>
        <p:blipFill>
          <a:blip r:embed="rId3"/>
          <a:stretch>
            <a:fillRect/>
          </a:stretch>
        </p:blipFill>
        <p:spPr>
          <a:xfrm>
            <a:off x="3801291" y="2399076"/>
            <a:ext cx="1938654" cy="217194"/>
          </a:xfrm>
          <a:prstGeom prst="rect">
            <a:avLst/>
          </a:prstGeom>
        </p:spPr>
      </p:pic>
    </p:spTree>
    <p:extLst>
      <p:ext uri="{BB962C8B-B14F-4D97-AF65-F5344CB8AC3E}">
        <p14:creationId xmlns:p14="http://schemas.microsoft.com/office/powerpoint/2010/main" val="282460307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3EA26D-4C29-49A1-8B9E-29B404F75B9F}"/>
              </a:ext>
            </a:extLst>
          </p:cNvPr>
          <p:cNvPicPr>
            <a:picLocks noChangeAspect="1"/>
          </p:cNvPicPr>
          <p:nvPr/>
        </p:nvPicPr>
        <p:blipFill>
          <a:blip r:embed="rId2"/>
          <a:stretch>
            <a:fillRect/>
          </a:stretch>
        </p:blipFill>
        <p:spPr>
          <a:xfrm>
            <a:off x="413430" y="152400"/>
            <a:ext cx="4950342" cy="4602480"/>
          </a:xfrm>
          <a:prstGeom prst="rect">
            <a:avLst/>
          </a:prstGeom>
        </p:spPr>
      </p:pic>
    </p:spTree>
    <p:extLst>
      <p:ext uri="{BB962C8B-B14F-4D97-AF65-F5344CB8AC3E}">
        <p14:creationId xmlns:p14="http://schemas.microsoft.com/office/powerpoint/2010/main" val="242786576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3DB2E8-A106-4EAF-889B-28FF1923E709}"/>
              </a:ext>
            </a:extLst>
          </p:cNvPr>
          <p:cNvPicPr>
            <a:picLocks noChangeAspect="1"/>
          </p:cNvPicPr>
          <p:nvPr/>
        </p:nvPicPr>
        <p:blipFill>
          <a:blip r:embed="rId2"/>
          <a:stretch>
            <a:fillRect/>
          </a:stretch>
        </p:blipFill>
        <p:spPr>
          <a:xfrm>
            <a:off x="386351" y="0"/>
            <a:ext cx="6094277" cy="6296297"/>
          </a:xfrm>
          <a:prstGeom prst="rect">
            <a:avLst/>
          </a:prstGeom>
        </p:spPr>
      </p:pic>
    </p:spTree>
    <p:extLst>
      <p:ext uri="{BB962C8B-B14F-4D97-AF65-F5344CB8AC3E}">
        <p14:creationId xmlns:p14="http://schemas.microsoft.com/office/powerpoint/2010/main" val="58176427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9B4A3F-921F-4393-850B-0DE0B9F337BD}"/>
              </a:ext>
            </a:extLst>
          </p:cNvPr>
          <p:cNvPicPr>
            <a:picLocks noChangeAspect="1"/>
          </p:cNvPicPr>
          <p:nvPr/>
        </p:nvPicPr>
        <p:blipFill>
          <a:blip r:embed="rId2"/>
          <a:stretch>
            <a:fillRect/>
          </a:stretch>
        </p:blipFill>
        <p:spPr>
          <a:xfrm>
            <a:off x="534806" y="387531"/>
            <a:ext cx="10291856" cy="4445726"/>
          </a:xfrm>
          <a:prstGeom prst="rect">
            <a:avLst/>
          </a:prstGeom>
        </p:spPr>
      </p:pic>
    </p:spTree>
    <p:extLst>
      <p:ext uri="{BB962C8B-B14F-4D97-AF65-F5344CB8AC3E}">
        <p14:creationId xmlns:p14="http://schemas.microsoft.com/office/powerpoint/2010/main" val="406424315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677C20-9D89-43EB-9A7F-7E5611EDAF2D}"/>
              </a:ext>
            </a:extLst>
          </p:cNvPr>
          <p:cNvPicPr>
            <a:picLocks noChangeAspect="1"/>
          </p:cNvPicPr>
          <p:nvPr/>
        </p:nvPicPr>
        <p:blipFill>
          <a:blip r:embed="rId2"/>
          <a:stretch>
            <a:fillRect/>
          </a:stretch>
        </p:blipFill>
        <p:spPr>
          <a:xfrm>
            <a:off x="1001394" y="128859"/>
            <a:ext cx="5248275" cy="6391275"/>
          </a:xfrm>
          <a:prstGeom prst="rect">
            <a:avLst/>
          </a:prstGeom>
        </p:spPr>
      </p:pic>
      <p:pic>
        <p:nvPicPr>
          <p:cNvPr id="3" name="Picture 2">
            <a:extLst>
              <a:ext uri="{FF2B5EF4-FFF2-40B4-BE49-F238E27FC236}">
                <a16:creationId xmlns:a16="http://schemas.microsoft.com/office/drawing/2014/main" id="{47E055A0-463F-4514-8574-5855F701E78E}"/>
              </a:ext>
            </a:extLst>
          </p:cNvPr>
          <p:cNvPicPr>
            <a:picLocks noChangeAspect="1"/>
          </p:cNvPicPr>
          <p:nvPr/>
        </p:nvPicPr>
        <p:blipFill>
          <a:blip r:embed="rId3"/>
          <a:stretch>
            <a:fillRect/>
          </a:stretch>
        </p:blipFill>
        <p:spPr>
          <a:xfrm>
            <a:off x="1938382" y="1552438"/>
            <a:ext cx="1571625" cy="200025"/>
          </a:xfrm>
          <a:prstGeom prst="rect">
            <a:avLst/>
          </a:prstGeom>
        </p:spPr>
      </p:pic>
    </p:spTree>
    <p:extLst>
      <p:ext uri="{BB962C8B-B14F-4D97-AF65-F5344CB8AC3E}">
        <p14:creationId xmlns:p14="http://schemas.microsoft.com/office/powerpoint/2010/main" val="17988825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A49B52-C68A-42D5-89B4-C0138DBBF1C4}"/>
              </a:ext>
            </a:extLst>
          </p:cNvPr>
          <p:cNvPicPr>
            <a:picLocks noChangeAspect="1"/>
          </p:cNvPicPr>
          <p:nvPr/>
        </p:nvPicPr>
        <p:blipFill>
          <a:blip r:embed="rId2"/>
          <a:stretch>
            <a:fillRect/>
          </a:stretch>
        </p:blipFill>
        <p:spPr>
          <a:xfrm>
            <a:off x="606379" y="338137"/>
            <a:ext cx="5829300" cy="6181725"/>
          </a:xfrm>
          <a:prstGeom prst="rect">
            <a:avLst/>
          </a:prstGeom>
        </p:spPr>
      </p:pic>
    </p:spTree>
    <p:extLst>
      <p:ext uri="{BB962C8B-B14F-4D97-AF65-F5344CB8AC3E}">
        <p14:creationId xmlns:p14="http://schemas.microsoft.com/office/powerpoint/2010/main" val="227576454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38873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70328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02316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9065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FFCAA5-D25A-4256-8187-344033EC41D1}"/>
              </a:ext>
            </a:extLst>
          </p:cNvPr>
          <p:cNvPicPr>
            <a:picLocks noChangeAspect="1"/>
          </p:cNvPicPr>
          <p:nvPr/>
        </p:nvPicPr>
        <p:blipFill>
          <a:blip r:embed="rId2"/>
          <a:stretch>
            <a:fillRect/>
          </a:stretch>
        </p:blipFill>
        <p:spPr>
          <a:xfrm>
            <a:off x="297225" y="174443"/>
            <a:ext cx="9695454" cy="6239419"/>
          </a:xfrm>
          <a:prstGeom prst="rect">
            <a:avLst/>
          </a:prstGeom>
        </p:spPr>
      </p:pic>
    </p:spTree>
    <p:extLst>
      <p:ext uri="{BB962C8B-B14F-4D97-AF65-F5344CB8AC3E}">
        <p14:creationId xmlns:p14="http://schemas.microsoft.com/office/powerpoint/2010/main" val="26313072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65CFFD-5B2E-49F2-B1B5-447728B56705}"/>
              </a:ext>
            </a:extLst>
          </p:cNvPr>
          <p:cNvPicPr>
            <a:picLocks noChangeAspect="1"/>
          </p:cNvPicPr>
          <p:nvPr/>
        </p:nvPicPr>
        <p:blipFill>
          <a:blip r:embed="rId2"/>
          <a:stretch>
            <a:fillRect/>
          </a:stretch>
        </p:blipFill>
        <p:spPr>
          <a:xfrm>
            <a:off x="293143" y="398281"/>
            <a:ext cx="4968818" cy="4931365"/>
          </a:xfrm>
          <a:prstGeom prst="rect">
            <a:avLst/>
          </a:prstGeom>
        </p:spPr>
      </p:pic>
    </p:spTree>
    <p:extLst>
      <p:ext uri="{BB962C8B-B14F-4D97-AF65-F5344CB8AC3E}">
        <p14:creationId xmlns:p14="http://schemas.microsoft.com/office/powerpoint/2010/main" val="24166272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D83D01-7FAB-4DD4-B386-F7CF48900532}"/>
              </a:ext>
            </a:extLst>
          </p:cNvPr>
          <p:cNvPicPr>
            <a:picLocks noChangeAspect="1"/>
          </p:cNvPicPr>
          <p:nvPr/>
        </p:nvPicPr>
        <p:blipFill>
          <a:blip r:embed="rId2"/>
          <a:stretch>
            <a:fillRect/>
          </a:stretch>
        </p:blipFill>
        <p:spPr>
          <a:xfrm>
            <a:off x="400502" y="333375"/>
            <a:ext cx="5248275" cy="6191250"/>
          </a:xfrm>
          <a:prstGeom prst="rect">
            <a:avLst/>
          </a:prstGeom>
        </p:spPr>
      </p:pic>
      <p:pic>
        <p:nvPicPr>
          <p:cNvPr id="3" name="Picture 2">
            <a:extLst>
              <a:ext uri="{FF2B5EF4-FFF2-40B4-BE49-F238E27FC236}">
                <a16:creationId xmlns:a16="http://schemas.microsoft.com/office/drawing/2014/main" id="{6185546B-2FE3-4777-AB10-2ACAAD75EB65}"/>
              </a:ext>
            </a:extLst>
          </p:cNvPr>
          <p:cNvPicPr>
            <a:picLocks noChangeAspect="1"/>
          </p:cNvPicPr>
          <p:nvPr/>
        </p:nvPicPr>
        <p:blipFill>
          <a:blip r:embed="rId3"/>
          <a:stretch>
            <a:fillRect/>
          </a:stretch>
        </p:blipFill>
        <p:spPr>
          <a:xfrm>
            <a:off x="7227022" y="1632857"/>
            <a:ext cx="3990615" cy="4044451"/>
          </a:xfrm>
          <a:prstGeom prst="rect">
            <a:avLst/>
          </a:prstGeom>
        </p:spPr>
      </p:pic>
    </p:spTree>
    <p:extLst>
      <p:ext uri="{BB962C8B-B14F-4D97-AF65-F5344CB8AC3E}">
        <p14:creationId xmlns:p14="http://schemas.microsoft.com/office/powerpoint/2010/main" val="12747013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95EA20-1473-4F40-9F39-79879F715220}"/>
              </a:ext>
            </a:extLst>
          </p:cNvPr>
          <p:cNvPicPr>
            <a:picLocks noChangeAspect="1"/>
          </p:cNvPicPr>
          <p:nvPr/>
        </p:nvPicPr>
        <p:blipFill>
          <a:blip r:embed="rId2"/>
          <a:stretch>
            <a:fillRect/>
          </a:stretch>
        </p:blipFill>
        <p:spPr>
          <a:xfrm>
            <a:off x="223337" y="45719"/>
            <a:ext cx="7757246" cy="6159137"/>
          </a:xfrm>
          <a:prstGeom prst="rect">
            <a:avLst/>
          </a:prstGeom>
        </p:spPr>
      </p:pic>
    </p:spTree>
    <p:extLst>
      <p:ext uri="{BB962C8B-B14F-4D97-AF65-F5344CB8AC3E}">
        <p14:creationId xmlns:p14="http://schemas.microsoft.com/office/powerpoint/2010/main" val="30357838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8A8DBB-6B84-493F-A85A-E5ADA2A1C627}"/>
              </a:ext>
            </a:extLst>
          </p:cNvPr>
          <p:cNvPicPr>
            <a:picLocks noChangeAspect="1"/>
          </p:cNvPicPr>
          <p:nvPr/>
        </p:nvPicPr>
        <p:blipFill>
          <a:blip r:embed="rId2"/>
          <a:stretch>
            <a:fillRect/>
          </a:stretch>
        </p:blipFill>
        <p:spPr>
          <a:xfrm>
            <a:off x="252729" y="215945"/>
            <a:ext cx="9716817" cy="5988912"/>
          </a:xfrm>
          <a:prstGeom prst="rect">
            <a:avLst/>
          </a:prstGeom>
        </p:spPr>
      </p:pic>
    </p:spTree>
    <p:extLst>
      <p:ext uri="{BB962C8B-B14F-4D97-AF65-F5344CB8AC3E}">
        <p14:creationId xmlns:p14="http://schemas.microsoft.com/office/powerpoint/2010/main" val="1581106080"/>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4087</TotalTime>
  <Words>25</Words>
  <Application>Microsoft Office PowerPoint</Application>
  <PresentationFormat>Custom</PresentationFormat>
  <Paragraphs>6</Paragraphs>
  <Slides>43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417</cp:revision>
  <dcterms:created xsi:type="dcterms:W3CDTF">2012-02-07T06:07:07Z</dcterms:created>
  <dcterms:modified xsi:type="dcterms:W3CDTF">2019-07-13T23:06:39Z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