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9"/>
  </p:notesMasterIdLst>
  <p:handoutMasterIdLst>
    <p:handoutMasterId r:id="rId40"/>
  </p:handoutMasterIdLst>
  <p:sldIdLst>
    <p:sldId id="259" r:id="rId6"/>
    <p:sldId id="966" r:id="rId7"/>
    <p:sldId id="967" r:id="rId8"/>
    <p:sldId id="968" r:id="rId9"/>
    <p:sldId id="970" r:id="rId10"/>
    <p:sldId id="969" r:id="rId11"/>
    <p:sldId id="971" r:id="rId12"/>
    <p:sldId id="975" r:id="rId13"/>
    <p:sldId id="976" r:id="rId14"/>
    <p:sldId id="977" r:id="rId15"/>
    <p:sldId id="978" r:id="rId16"/>
    <p:sldId id="979" r:id="rId17"/>
    <p:sldId id="980" r:id="rId18"/>
    <p:sldId id="981" r:id="rId19"/>
    <p:sldId id="982" r:id="rId20"/>
    <p:sldId id="983" r:id="rId21"/>
    <p:sldId id="984" r:id="rId22"/>
    <p:sldId id="986" r:id="rId23"/>
    <p:sldId id="985" r:id="rId24"/>
    <p:sldId id="988" r:id="rId25"/>
    <p:sldId id="987" r:id="rId26"/>
    <p:sldId id="989" r:id="rId27"/>
    <p:sldId id="991" r:id="rId28"/>
    <p:sldId id="990" r:id="rId29"/>
    <p:sldId id="992" r:id="rId30"/>
    <p:sldId id="993" r:id="rId31"/>
    <p:sldId id="1005" r:id="rId32"/>
    <p:sldId id="994" r:id="rId33"/>
    <p:sldId id="995" r:id="rId34"/>
    <p:sldId id="1006" r:id="rId35"/>
    <p:sldId id="1007" r:id="rId36"/>
    <p:sldId id="996" r:id="rId37"/>
    <p:sldId id="997"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259"/>
            <p14:sldId id="966"/>
            <p14:sldId id="967"/>
            <p14:sldId id="968"/>
            <p14:sldId id="970"/>
            <p14:sldId id="969"/>
            <p14:sldId id="971"/>
            <p14:sldId id="975"/>
            <p14:sldId id="976"/>
            <p14:sldId id="977"/>
            <p14:sldId id="978"/>
            <p14:sldId id="979"/>
            <p14:sldId id="980"/>
            <p14:sldId id="981"/>
            <p14:sldId id="982"/>
            <p14:sldId id="983"/>
            <p14:sldId id="984"/>
            <p14:sldId id="986"/>
            <p14:sldId id="985"/>
            <p14:sldId id="988"/>
            <p14:sldId id="987"/>
            <p14:sldId id="989"/>
            <p14:sldId id="991"/>
            <p14:sldId id="990"/>
            <p14:sldId id="992"/>
            <p14:sldId id="993"/>
            <p14:sldId id="1005"/>
            <p14:sldId id="994"/>
            <p14:sldId id="995"/>
            <p14:sldId id="1006"/>
            <p14:sldId id="1007"/>
            <p14:sldId id="996"/>
            <p14:sldId id="997"/>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81" d="100"/>
          <a:sy n="81" d="100"/>
        </p:scale>
        <p:origin x="845"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6/30/2021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6/30/2021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material.angular.io/components/autocomplete/overview" TargetMode="External"/><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ECA47F-58CB-4300-BEAD-95FF277E3590}"/>
              </a:ext>
            </a:extLst>
          </p:cNvPr>
          <p:cNvSpPr txBox="1"/>
          <p:nvPr/>
        </p:nvSpPr>
        <p:spPr>
          <a:xfrm>
            <a:off x="1219518" y="5291826"/>
            <a:ext cx="1329063" cy="492315"/>
          </a:xfrm>
          <a:prstGeom prst="rect">
            <a:avLst/>
          </a:prstGeom>
          <a:noFill/>
        </p:spPr>
        <p:txBody>
          <a:bodyPr wrap="square" lIns="0" tIns="0" rIns="0" bIns="0" rtlCol="0">
            <a:spAutoFit/>
          </a:bodyPr>
          <a:lstStyle/>
          <a:p>
            <a:pPr algn="ctr"/>
            <a:r>
              <a:rPr lang="en-IN" sz="3199" dirty="0">
                <a:solidFill>
                  <a:schemeClr val="accent3"/>
                </a:solidFill>
                <a:latin typeface="Calibri" panose="020F0502020204030204" pitchFamily="34" charset="0"/>
                <a:cs typeface="Calibri" panose="020F0502020204030204" pitchFamily="34" charset="0"/>
              </a:rPr>
              <a:t>DATE</a:t>
            </a:r>
          </a:p>
        </p:txBody>
      </p:sp>
      <p:sp>
        <p:nvSpPr>
          <p:cNvPr id="19" name="Rectangle 18">
            <a:extLst>
              <a:ext uri="{FF2B5EF4-FFF2-40B4-BE49-F238E27FC236}">
                <a16:creationId xmlns:a16="http://schemas.microsoft.com/office/drawing/2014/main" id="{EC321BC2-C660-4CC8-B3AF-BB8DB4C3837F}"/>
              </a:ext>
            </a:extLst>
          </p:cNvPr>
          <p:cNvSpPr/>
          <p:nvPr/>
        </p:nvSpPr>
        <p:spPr>
          <a:xfrm>
            <a:off x="2548581" y="5291825"/>
            <a:ext cx="3984853" cy="523084"/>
          </a:xfrm>
          <a:prstGeom prst="rect">
            <a:avLst/>
          </a:prstGeom>
          <a:pattFill prst="pct50">
            <a:fgClr>
              <a:schemeClr val="accent3"/>
            </a:fgClr>
            <a:bgClr>
              <a:schemeClr val="bg1"/>
            </a:bgClr>
          </a:pattFill>
        </p:spPr>
        <p:txBody>
          <a:bodyPr wrap="square">
            <a:spAutoFit/>
          </a:bodyPr>
          <a:lstStyle/>
          <a:p>
            <a:r>
              <a:rPr lang="en-IN" sz="2799" b="1" dirty="0">
                <a:solidFill>
                  <a:schemeClr val="bg1"/>
                </a:solidFill>
                <a:latin typeface="Calibri" panose="020F0502020204030204" pitchFamily="34" charset="0"/>
                <a:cs typeface="Calibri" panose="020F0502020204030204" pitchFamily="34" charset="0"/>
              </a:rPr>
              <a:t>  30</a:t>
            </a:r>
            <a:r>
              <a:rPr lang="en-IN" sz="2799" b="1" baseline="30000" dirty="0">
                <a:solidFill>
                  <a:schemeClr val="bg1"/>
                </a:solidFill>
                <a:latin typeface="Calibri" panose="020F0502020204030204" pitchFamily="34" charset="0"/>
                <a:cs typeface="Calibri" panose="020F0502020204030204" pitchFamily="34" charset="0"/>
              </a:rPr>
              <a:t>th</a:t>
            </a:r>
            <a:r>
              <a:rPr lang="en-IN" sz="2799" b="1" dirty="0">
                <a:solidFill>
                  <a:schemeClr val="bg1"/>
                </a:solidFill>
                <a:latin typeface="Calibri" panose="020F0502020204030204" pitchFamily="34" charset="0"/>
                <a:cs typeface="Calibri" panose="020F0502020204030204" pitchFamily="34" charset="0"/>
              </a:rPr>
              <a:t> June 2021       </a:t>
            </a:r>
            <a:endParaRPr lang="en-US" sz="2799" b="1" dirty="0">
              <a:solidFill>
                <a:schemeClr val="bg1"/>
              </a:solidFill>
            </a:endParaRPr>
          </a:p>
        </p:txBody>
      </p:sp>
      <p:sp>
        <p:nvSpPr>
          <p:cNvPr id="20" name="Rectangle 19">
            <a:extLst>
              <a:ext uri="{FF2B5EF4-FFF2-40B4-BE49-F238E27FC236}">
                <a16:creationId xmlns:a16="http://schemas.microsoft.com/office/drawing/2014/main" id="{4AF793DD-BF61-4BCE-87AA-71FB01A6F1DE}"/>
              </a:ext>
            </a:extLst>
          </p:cNvPr>
          <p:cNvSpPr/>
          <p:nvPr/>
        </p:nvSpPr>
        <p:spPr bwMode="auto">
          <a:xfrm>
            <a:off x="1193500" y="5291825"/>
            <a:ext cx="5313917" cy="523084"/>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96A979DB-EE06-4394-A50B-65F6DBE86B1C}"/>
              </a:ext>
            </a:extLst>
          </p:cNvPr>
          <p:cNvSpPr txBox="1"/>
          <p:nvPr/>
        </p:nvSpPr>
        <p:spPr>
          <a:xfrm>
            <a:off x="997308" y="366954"/>
            <a:ext cx="6129356" cy="707758"/>
          </a:xfrm>
          <a:prstGeom prst="rect">
            <a:avLst/>
          </a:prstGeom>
          <a:noFill/>
        </p:spPr>
        <p:txBody>
          <a:bodyPr wrap="square" rtlCol="0">
            <a:spAutoFit/>
          </a:bodyPr>
          <a:lstStyle/>
          <a:p>
            <a:r>
              <a:rPr lang="en-US" sz="3999" b="1" dirty="0">
                <a:solidFill>
                  <a:schemeClr val="bg1"/>
                </a:solidFill>
              </a:rPr>
              <a:t>Angular</a:t>
            </a:r>
            <a:endParaRPr lang="en-US" sz="3999" dirty="0">
              <a:solidFill>
                <a:schemeClr val="bg1"/>
              </a:solidFill>
            </a:endParaRPr>
          </a:p>
        </p:txBody>
      </p:sp>
      <p:sp>
        <p:nvSpPr>
          <p:cNvPr id="15" name="TextBox 14">
            <a:extLst>
              <a:ext uri="{FF2B5EF4-FFF2-40B4-BE49-F238E27FC236}">
                <a16:creationId xmlns:a16="http://schemas.microsoft.com/office/drawing/2014/main" id="{E1375E31-A318-4AAA-832A-84475EEF66B9}"/>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Developing SPA with Angular 12</a:t>
            </a:r>
          </a:p>
        </p:txBody>
      </p:sp>
      <p:pic>
        <p:nvPicPr>
          <p:cNvPr id="2" name="Picture 1">
            <a:extLst>
              <a:ext uri="{FF2B5EF4-FFF2-40B4-BE49-F238E27FC236}">
                <a16:creationId xmlns:a16="http://schemas.microsoft.com/office/drawing/2014/main" id="{AF103808-2598-41F4-87E4-5B48FF018A1B}"/>
              </a:ext>
            </a:extLst>
          </p:cNvPr>
          <p:cNvPicPr>
            <a:picLocks noChangeAspect="1"/>
          </p:cNvPicPr>
          <p:nvPr/>
        </p:nvPicPr>
        <p:blipFill>
          <a:blip r:embed="rId3"/>
          <a:stretch>
            <a:fillRect/>
          </a:stretch>
        </p:blipFill>
        <p:spPr>
          <a:xfrm>
            <a:off x="8208991" y="2967693"/>
            <a:ext cx="3554849" cy="3554849"/>
          </a:xfrm>
          <a:prstGeom prst="rect">
            <a:avLst/>
          </a:prstGeom>
        </p:spPr>
      </p:pic>
    </p:spTree>
    <p:extLst>
      <p:ext uri="{BB962C8B-B14F-4D97-AF65-F5344CB8AC3E}">
        <p14:creationId xmlns:p14="http://schemas.microsoft.com/office/powerpoint/2010/main" val="39894652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7087E1-F4BD-4EE0-AAFD-EEC8C155C00C}"/>
              </a:ext>
            </a:extLst>
          </p:cNvPr>
          <p:cNvPicPr>
            <a:picLocks noChangeAspect="1"/>
          </p:cNvPicPr>
          <p:nvPr/>
        </p:nvPicPr>
        <p:blipFill>
          <a:blip r:embed="rId2"/>
          <a:stretch>
            <a:fillRect/>
          </a:stretch>
        </p:blipFill>
        <p:spPr>
          <a:xfrm>
            <a:off x="418591" y="191874"/>
            <a:ext cx="9493959" cy="3237126"/>
          </a:xfrm>
          <a:prstGeom prst="rect">
            <a:avLst/>
          </a:prstGeom>
        </p:spPr>
      </p:pic>
    </p:spTree>
    <p:extLst>
      <p:ext uri="{BB962C8B-B14F-4D97-AF65-F5344CB8AC3E}">
        <p14:creationId xmlns:p14="http://schemas.microsoft.com/office/powerpoint/2010/main" val="32611798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7851C-D648-450F-BB1F-62661C946B5B}"/>
              </a:ext>
            </a:extLst>
          </p:cNvPr>
          <p:cNvPicPr>
            <a:picLocks noChangeAspect="1"/>
          </p:cNvPicPr>
          <p:nvPr/>
        </p:nvPicPr>
        <p:blipFill>
          <a:blip r:embed="rId2"/>
          <a:stretch>
            <a:fillRect/>
          </a:stretch>
        </p:blipFill>
        <p:spPr>
          <a:xfrm>
            <a:off x="499555" y="305732"/>
            <a:ext cx="3667125" cy="1495425"/>
          </a:xfrm>
          <a:prstGeom prst="rect">
            <a:avLst/>
          </a:prstGeom>
        </p:spPr>
      </p:pic>
      <p:pic>
        <p:nvPicPr>
          <p:cNvPr id="5" name="Picture 4">
            <a:extLst>
              <a:ext uri="{FF2B5EF4-FFF2-40B4-BE49-F238E27FC236}">
                <a16:creationId xmlns:a16="http://schemas.microsoft.com/office/drawing/2014/main" id="{871063EA-552D-41F6-B026-C0E24C1249DF}"/>
              </a:ext>
            </a:extLst>
          </p:cNvPr>
          <p:cNvPicPr>
            <a:picLocks noChangeAspect="1"/>
          </p:cNvPicPr>
          <p:nvPr/>
        </p:nvPicPr>
        <p:blipFill>
          <a:blip r:embed="rId3"/>
          <a:stretch>
            <a:fillRect/>
          </a:stretch>
        </p:blipFill>
        <p:spPr>
          <a:xfrm>
            <a:off x="3096408" y="1395167"/>
            <a:ext cx="8644693" cy="5462833"/>
          </a:xfrm>
          <a:prstGeom prst="rect">
            <a:avLst/>
          </a:prstGeom>
        </p:spPr>
      </p:pic>
    </p:spTree>
    <p:extLst>
      <p:ext uri="{BB962C8B-B14F-4D97-AF65-F5344CB8AC3E}">
        <p14:creationId xmlns:p14="http://schemas.microsoft.com/office/powerpoint/2010/main" val="14268100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D5EA0-C1FC-4A2E-A72B-7488E833F8F3}"/>
              </a:ext>
            </a:extLst>
          </p:cNvPr>
          <p:cNvPicPr>
            <a:picLocks noChangeAspect="1"/>
          </p:cNvPicPr>
          <p:nvPr/>
        </p:nvPicPr>
        <p:blipFill>
          <a:blip r:embed="rId2"/>
          <a:stretch>
            <a:fillRect/>
          </a:stretch>
        </p:blipFill>
        <p:spPr>
          <a:xfrm>
            <a:off x="330167" y="194329"/>
            <a:ext cx="9096375" cy="5734050"/>
          </a:xfrm>
          <a:prstGeom prst="rect">
            <a:avLst/>
          </a:prstGeom>
        </p:spPr>
      </p:pic>
    </p:spTree>
    <p:extLst>
      <p:ext uri="{BB962C8B-B14F-4D97-AF65-F5344CB8AC3E}">
        <p14:creationId xmlns:p14="http://schemas.microsoft.com/office/powerpoint/2010/main" val="23903318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90C4C6-207E-41D4-9103-D2C74B84A9AB}"/>
              </a:ext>
            </a:extLst>
          </p:cNvPr>
          <p:cNvPicPr>
            <a:picLocks noChangeAspect="1"/>
          </p:cNvPicPr>
          <p:nvPr/>
        </p:nvPicPr>
        <p:blipFill>
          <a:blip r:embed="rId2"/>
          <a:stretch>
            <a:fillRect/>
          </a:stretch>
        </p:blipFill>
        <p:spPr>
          <a:xfrm>
            <a:off x="174036" y="120535"/>
            <a:ext cx="8296275" cy="6334125"/>
          </a:xfrm>
          <a:prstGeom prst="rect">
            <a:avLst/>
          </a:prstGeom>
        </p:spPr>
      </p:pic>
    </p:spTree>
    <p:extLst>
      <p:ext uri="{BB962C8B-B14F-4D97-AF65-F5344CB8AC3E}">
        <p14:creationId xmlns:p14="http://schemas.microsoft.com/office/powerpoint/2010/main" val="26113869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13063-8547-4A5E-9E0F-75A37937F15D}"/>
              </a:ext>
            </a:extLst>
          </p:cNvPr>
          <p:cNvPicPr>
            <a:picLocks noChangeAspect="1"/>
          </p:cNvPicPr>
          <p:nvPr/>
        </p:nvPicPr>
        <p:blipFill>
          <a:blip r:embed="rId2"/>
          <a:stretch>
            <a:fillRect/>
          </a:stretch>
        </p:blipFill>
        <p:spPr>
          <a:xfrm>
            <a:off x="587637" y="219173"/>
            <a:ext cx="10353675" cy="4572000"/>
          </a:xfrm>
          <a:prstGeom prst="rect">
            <a:avLst/>
          </a:prstGeom>
        </p:spPr>
      </p:pic>
    </p:spTree>
    <p:extLst>
      <p:ext uri="{BB962C8B-B14F-4D97-AF65-F5344CB8AC3E}">
        <p14:creationId xmlns:p14="http://schemas.microsoft.com/office/powerpoint/2010/main" val="31130680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63F25-48F2-4B75-8160-429388C498CC}"/>
              </a:ext>
            </a:extLst>
          </p:cNvPr>
          <p:cNvPicPr>
            <a:picLocks noChangeAspect="1"/>
          </p:cNvPicPr>
          <p:nvPr/>
        </p:nvPicPr>
        <p:blipFill>
          <a:blip r:embed="rId2"/>
          <a:stretch>
            <a:fillRect/>
          </a:stretch>
        </p:blipFill>
        <p:spPr>
          <a:xfrm>
            <a:off x="0" y="115314"/>
            <a:ext cx="12188825" cy="5005961"/>
          </a:xfrm>
          <a:prstGeom prst="rect">
            <a:avLst/>
          </a:prstGeom>
        </p:spPr>
      </p:pic>
    </p:spTree>
    <p:extLst>
      <p:ext uri="{BB962C8B-B14F-4D97-AF65-F5344CB8AC3E}">
        <p14:creationId xmlns:p14="http://schemas.microsoft.com/office/powerpoint/2010/main" val="38156835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3784E-611D-4DF8-ADDF-A676FAE8AD1F}"/>
              </a:ext>
            </a:extLst>
          </p:cNvPr>
          <p:cNvPicPr>
            <a:picLocks noChangeAspect="1"/>
          </p:cNvPicPr>
          <p:nvPr/>
        </p:nvPicPr>
        <p:blipFill>
          <a:blip r:embed="rId2"/>
          <a:stretch>
            <a:fillRect/>
          </a:stretch>
        </p:blipFill>
        <p:spPr>
          <a:xfrm>
            <a:off x="714850" y="344963"/>
            <a:ext cx="5603852" cy="3887672"/>
          </a:xfrm>
          <a:prstGeom prst="rect">
            <a:avLst/>
          </a:prstGeom>
        </p:spPr>
      </p:pic>
    </p:spTree>
    <p:extLst>
      <p:ext uri="{BB962C8B-B14F-4D97-AF65-F5344CB8AC3E}">
        <p14:creationId xmlns:p14="http://schemas.microsoft.com/office/powerpoint/2010/main" val="20723880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D93F1-7011-4B34-B7FE-44D48887E6EA}"/>
              </a:ext>
            </a:extLst>
          </p:cNvPr>
          <p:cNvPicPr>
            <a:picLocks noChangeAspect="1"/>
          </p:cNvPicPr>
          <p:nvPr/>
        </p:nvPicPr>
        <p:blipFill>
          <a:blip r:embed="rId2"/>
          <a:stretch>
            <a:fillRect/>
          </a:stretch>
        </p:blipFill>
        <p:spPr>
          <a:xfrm>
            <a:off x="296093" y="210875"/>
            <a:ext cx="8391525" cy="5267325"/>
          </a:xfrm>
          <a:prstGeom prst="rect">
            <a:avLst/>
          </a:prstGeom>
        </p:spPr>
      </p:pic>
    </p:spTree>
    <p:extLst>
      <p:ext uri="{BB962C8B-B14F-4D97-AF65-F5344CB8AC3E}">
        <p14:creationId xmlns:p14="http://schemas.microsoft.com/office/powerpoint/2010/main" val="4855030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95F2A-D109-473C-B825-E6DB6D69F893}"/>
              </a:ext>
            </a:extLst>
          </p:cNvPr>
          <p:cNvPicPr>
            <a:picLocks noChangeAspect="1"/>
          </p:cNvPicPr>
          <p:nvPr/>
        </p:nvPicPr>
        <p:blipFill>
          <a:blip r:embed="rId2"/>
          <a:stretch>
            <a:fillRect/>
          </a:stretch>
        </p:blipFill>
        <p:spPr>
          <a:xfrm>
            <a:off x="1228997" y="0"/>
            <a:ext cx="9108663" cy="6858000"/>
          </a:xfrm>
          <a:prstGeom prst="rect">
            <a:avLst/>
          </a:prstGeom>
        </p:spPr>
      </p:pic>
    </p:spTree>
    <p:extLst>
      <p:ext uri="{BB962C8B-B14F-4D97-AF65-F5344CB8AC3E}">
        <p14:creationId xmlns:p14="http://schemas.microsoft.com/office/powerpoint/2010/main" val="11762052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33D1C-5E6E-4F3E-9C19-CC24FD7E8F86}"/>
              </a:ext>
            </a:extLst>
          </p:cNvPr>
          <p:cNvSpPr txBox="1"/>
          <p:nvPr/>
        </p:nvSpPr>
        <p:spPr>
          <a:xfrm>
            <a:off x="716437" y="521679"/>
            <a:ext cx="10322350" cy="4524315"/>
          </a:xfrm>
          <a:prstGeom prst="rect">
            <a:avLst/>
          </a:prstGeom>
          <a:noFill/>
        </p:spPr>
        <p:txBody>
          <a:bodyPr wrap="square">
            <a:spAutoFit/>
          </a:bodyPr>
          <a:lstStyle/>
          <a:p>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"row"</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"col-md-4"</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"example-card"</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&lt;mat-card-header&gt;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&lt;mat-card-title&gt;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The AMG GT Coupe</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&lt;/mat-card-title&gt;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&lt;mat-card-subtitle&gt;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Mercedes</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&lt;/mat-card-subtitle&gt;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&lt;/mat-card-header&gt;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img</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mat-card-image</a:t>
            </a:r>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src</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"https://www.slashgear.com/wp-content/uploads/2020/09/2021-mercedes-amg-gt-stealth-edition.jpg"</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alt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"photo of a car"</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width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"400"</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&lt;mat-card-content&gt;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&lt;p&gt;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The AMG GT is available in 12 </a:t>
            </a:r>
            <a:r>
              <a:rPr lang="en-US" sz="1200" b="0" dirty="0" err="1">
                <a:solidFill>
                  <a:srgbClr val="000000"/>
                </a:solidFill>
                <a:effectLst/>
                <a:latin typeface="Consolas" panose="020B0609020204030204" pitchFamily="49" charset="0"/>
              </a:rPr>
              <a:t>colours</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The mileage of AMG GT is 8.06 </a:t>
            </a:r>
            <a:r>
              <a:rPr lang="en-US" sz="1200" b="0" dirty="0" err="1">
                <a:solidFill>
                  <a:srgbClr val="000000"/>
                </a:solidFill>
                <a:effectLst/>
                <a:latin typeface="Consolas" panose="020B0609020204030204" pitchFamily="49" charset="0"/>
              </a:rPr>
              <a:t>kmpl.A</a:t>
            </a:r>
            <a:r>
              <a:rPr lang="en-US" sz="1200" b="0" dirty="0">
                <a:solidFill>
                  <a:srgbClr val="000000"/>
                </a:solidFill>
                <a:effectLst/>
                <a:latin typeface="Consolas" panose="020B0609020204030204" pitchFamily="49" charset="0"/>
              </a:rPr>
              <a:t> race that knows no finish line. ·</a:t>
            </a:r>
          </a:p>
          <a:p>
            <a:r>
              <a:rPr lang="en-US" sz="1200" b="0" dirty="0">
                <a:solidFill>
                  <a:srgbClr val="000000"/>
                </a:solidFill>
                <a:effectLst/>
                <a:latin typeface="Consolas" panose="020B0609020204030204" pitchFamily="49" charset="0"/>
              </a:rPr>
              <a:t>               Born to perform, developed to outperform · Seamless thrust, seemingly endless ·</a:t>
            </a:r>
          </a:p>
          <a:p>
            <a:r>
              <a:rPr lang="en-US" sz="1200" b="0" dirty="0">
                <a:solidFill>
                  <a:srgbClr val="000000"/>
                </a:solidFill>
                <a:effectLst/>
                <a:latin typeface="Consolas" panose="020B0609020204030204" pitchFamily="49" charset="0"/>
              </a:rPr>
              <a:t>               Adheres to racing</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&lt;/p&gt;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&lt;/mat-card-content&gt;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&lt;/mat-card&gt;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77845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D74B5-C91C-4A6D-B2F7-1FB02DFB918B}"/>
              </a:ext>
            </a:extLst>
          </p:cNvPr>
          <p:cNvPicPr>
            <a:picLocks noChangeAspect="1"/>
          </p:cNvPicPr>
          <p:nvPr/>
        </p:nvPicPr>
        <p:blipFill>
          <a:blip r:embed="rId2"/>
          <a:stretch>
            <a:fillRect/>
          </a:stretch>
        </p:blipFill>
        <p:spPr>
          <a:xfrm>
            <a:off x="0" y="2358656"/>
            <a:ext cx="12188825" cy="4704777"/>
          </a:xfrm>
          <a:prstGeom prst="rect">
            <a:avLst/>
          </a:prstGeom>
        </p:spPr>
      </p:pic>
      <p:pic>
        <p:nvPicPr>
          <p:cNvPr id="5" name="Picture 4">
            <a:extLst>
              <a:ext uri="{FF2B5EF4-FFF2-40B4-BE49-F238E27FC236}">
                <a16:creationId xmlns:a16="http://schemas.microsoft.com/office/drawing/2014/main" id="{5187B217-F113-44D7-8EFE-3CEFAC1D1A27}"/>
              </a:ext>
            </a:extLst>
          </p:cNvPr>
          <p:cNvPicPr>
            <a:picLocks noChangeAspect="1"/>
          </p:cNvPicPr>
          <p:nvPr/>
        </p:nvPicPr>
        <p:blipFill>
          <a:blip r:embed="rId3"/>
          <a:stretch>
            <a:fillRect/>
          </a:stretch>
        </p:blipFill>
        <p:spPr>
          <a:xfrm>
            <a:off x="4809175" y="5262709"/>
            <a:ext cx="1533525" cy="876300"/>
          </a:xfrm>
          <a:prstGeom prst="rect">
            <a:avLst/>
          </a:prstGeom>
        </p:spPr>
      </p:pic>
      <p:pic>
        <p:nvPicPr>
          <p:cNvPr id="7" name="Picture 6">
            <a:extLst>
              <a:ext uri="{FF2B5EF4-FFF2-40B4-BE49-F238E27FC236}">
                <a16:creationId xmlns:a16="http://schemas.microsoft.com/office/drawing/2014/main" id="{5CCF1217-DD81-436C-AD7D-120A398E6A97}"/>
              </a:ext>
            </a:extLst>
          </p:cNvPr>
          <p:cNvPicPr>
            <a:picLocks noChangeAspect="1"/>
          </p:cNvPicPr>
          <p:nvPr/>
        </p:nvPicPr>
        <p:blipFill>
          <a:blip r:embed="rId3"/>
          <a:stretch>
            <a:fillRect/>
          </a:stretch>
        </p:blipFill>
        <p:spPr>
          <a:xfrm>
            <a:off x="-4731" y="0"/>
            <a:ext cx="12193555" cy="2460396"/>
          </a:xfrm>
          <a:prstGeom prst="rect">
            <a:avLst/>
          </a:prstGeom>
        </p:spPr>
      </p:pic>
      <p:sp>
        <p:nvSpPr>
          <p:cNvPr id="10" name="TextBox 9">
            <a:extLst>
              <a:ext uri="{FF2B5EF4-FFF2-40B4-BE49-F238E27FC236}">
                <a16:creationId xmlns:a16="http://schemas.microsoft.com/office/drawing/2014/main" id="{794095FD-1FB2-44E3-921C-7EE65A3DDBF5}"/>
              </a:ext>
            </a:extLst>
          </p:cNvPr>
          <p:cNvSpPr txBox="1"/>
          <p:nvPr/>
        </p:nvSpPr>
        <p:spPr>
          <a:xfrm>
            <a:off x="289078" y="845116"/>
            <a:ext cx="11605935" cy="1569660"/>
          </a:xfrm>
          <a:prstGeom prst="rect">
            <a:avLst/>
          </a:prstGeom>
          <a:noFill/>
        </p:spPr>
        <p:txBody>
          <a:bodyPr wrap="square">
            <a:spAutoFit/>
          </a:bodyPr>
          <a:lstStyle/>
          <a:p>
            <a:pPr algn="ctr"/>
            <a:r>
              <a:rPr lang="en-US" sz="3200" b="0" i="0" dirty="0">
                <a:solidFill>
                  <a:schemeClr val="bg1"/>
                </a:solidFill>
                <a:effectLst/>
                <a:latin typeface="Segoe UI" panose="020B0502040204020203" pitchFamily="34" charset="0"/>
                <a:cs typeface="Segoe UI" panose="020B0502040204020203" pitchFamily="34" charset="0"/>
              </a:rPr>
              <a:t>Angular Material is a User Interface (UI) component library that developers can use in their Angular projects to speed up the development of elegant and consistent user interfaces.</a:t>
            </a:r>
            <a:endParaRPr lang="en-US" sz="3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90519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017E9-D3BB-4656-9DDB-0CE71E9DB0A2}"/>
              </a:ext>
            </a:extLst>
          </p:cNvPr>
          <p:cNvPicPr>
            <a:picLocks noChangeAspect="1"/>
          </p:cNvPicPr>
          <p:nvPr/>
        </p:nvPicPr>
        <p:blipFill>
          <a:blip r:embed="rId2"/>
          <a:stretch>
            <a:fillRect/>
          </a:stretch>
        </p:blipFill>
        <p:spPr>
          <a:xfrm>
            <a:off x="571679" y="515430"/>
            <a:ext cx="7048500" cy="5619750"/>
          </a:xfrm>
          <a:prstGeom prst="rect">
            <a:avLst/>
          </a:prstGeom>
        </p:spPr>
      </p:pic>
    </p:spTree>
    <p:extLst>
      <p:ext uri="{BB962C8B-B14F-4D97-AF65-F5344CB8AC3E}">
        <p14:creationId xmlns:p14="http://schemas.microsoft.com/office/powerpoint/2010/main" val="4844387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085E8-6B78-4508-A6A2-C349CBA5D991}"/>
              </a:ext>
            </a:extLst>
          </p:cNvPr>
          <p:cNvPicPr>
            <a:picLocks noChangeAspect="1"/>
          </p:cNvPicPr>
          <p:nvPr/>
        </p:nvPicPr>
        <p:blipFill>
          <a:blip r:embed="rId2"/>
          <a:stretch>
            <a:fillRect/>
          </a:stretch>
        </p:blipFill>
        <p:spPr>
          <a:xfrm>
            <a:off x="747162" y="0"/>
            <a:ext cx="6867218" cy="6858000"/>
          </a:xfrm>
          <a:prstGeom prst="rect">
            <a:avLst/>
          </a:prstGeom>
        </p:spPr>
      </p:pic>
    </p:spTree>
    <p:extLst>
      <p:ext uri="{BB962C8B-B14F-4D97-AF65-F5344CB8AC3E}">
        <p14:creationId xmlns:p14="http://schemas.microsoft.com/office/powerpoint/2010/main" val="17979759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099A0-7639-4D95-9AF6-8831F46B0EF6}"/>
              </a:ext>
            </a:extLst>
          </p:cNvPr>
          <p:cNvPicPr>
            <a:picLocks noChangeAspect="1"/>
          </p:cNvPicPr>
          <p:nvPr/>
        </p:nvPicPr>
        <p:blipFill>
          <a:blip r:embed="rId2"/>
          <a:stretch>
            <a:fillRect/>
          </a:stretch>
        </p:blipFill>
        <p:spPr>
          <a:xfrm>
            <a:off x="887056" y="-94268"/>
            <a:ext cx="5870993" cy="6858000"/>
          </a:xfrm>
          <a:prstGeom prst="rect">
            <a:avLst/>
          </a:prstGeom>
        </p:spPr>
      </p:pic>
    </p:spTree>
    <p:extLst>
      <p:ext uri="{BB962C8B-B14F-4D97-AF65-F5344CB8AC3E}">
        <p14:creationId xmlns:p14="http://schemas.microsoft.com/office/powerpoint/2010/main" val="3398684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C0448-6760-41FD-ACAC-D961F9D639EC}"/>
              </a:ext>
            </a:extLst>
          </p:cNvPr>
          <p:cNvPicPr>
            <a:picLocks noChangeAspect="1"/>
          </p:cNvPicPr>
          <p:nvPr/>
        </p:nvPicPr>
        <p:blipFill>
          <a:blip r:embed="rId2"/>
          <a:stretch>
            <a:fillRect/>
          </a:stretch>
        </p:blipFill>
        <p:spPr>
          <a:xfrm>
            <a:off x="2484736" y="0"/>
            <a:ext cx="7219352" cy="6858000"/>
          </a:xfrm>
          <a:prstGeom prst="rect">
            <a:avLst/>
          </a:prstGeom>
        </p:spPr>
      </p:pic>
    </p:spTree>
    <p:extLst>
      <p:ext uri="{BB962C8B-B14F-4D97-AF65-F5344CB8AC3E}">
        <p14:creationId xmlns:p14="http://schemas.microsoft.com/office/powerpoint/2010/main" val="7045679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2AFF2-3A9B-47E5-A341-DB3C1DE91349}"/>
              </a:ext>
            </a:extLst>
          </p:cNvPr>
          <p:cNvPicPr>
            <a:picLocks noChangeAspect="1"/>
          </p:cNvPicPr>
          <p:nvPr/>
        </p:nvPicPr>
        <p:blipFill>
          <a:blip r:embed="rId2"/>
          <a:stretch>
            <a:fillRect/>
          </a:stretch>
        </p:blipFill>
        <p:spPr>
          <a:xfrm>
            <a:off x="667421" y="438493"/>
            <a:ext cx="10420350" cy="5000625"/>
          </a:xfrm>
          <a:prstGeom prst="rect">
            <a:avLst/>
          </a:prstGeom>
        </p:spPr>
      </p:pic>
    </p:spTree>
    <p:extLst>
      <p:ext uri="{BB962C8B-B14F-4D97-AF65-F5344CB8AC3E}">
        <p14:creationId xmlns:p14="http://schemas.microsoft.com/office/powerpoint/2010/main" val="20659702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370093-4D9C-413E-9EFF-0BA17CAD8811}"/>
              </a:ext>
            </a:extLst>
          </p:cNvPr>
          <p:cNvPicPr>
            <a:picLocks noChangeAspect="1"/>
          </p:cNvPicPr>
          <p:nvPr/>
        </p:nvPicPr>
        <p:blipFill>
          <a:blip r:embed="rId2"/>
          <a:stretch>
            <a:fillRect/>
          </a:stretch>
        </p:blipFill>
        <p:spPr>
          <a:xfrm>
            <a:off x="2306798" y="0"/>
            <a:ext cx="7575229" cy="6858000"/>
          </a:xfrm>
          <a:prstGeom prst="rect">
            <a:avLst/>
          </a:prstGeom>
        </p:spPr>
      </p:pic>
    </p:spTree>
    <p:extLst>
      <p:ext uri="{BB962C8B-B14F-4D97-AF65-F5344CB8AC3E}">
        <p14:creationId xmlns:p14="http://schemas.microsoft.com/office/powerpoint/2010/main" val="5153333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33C7B0-715F-4F4F-8D17-3C65EC5627C2}"/>
              </a:ext>
            </a:extLst>
          </p:cNvPr>
          <p:cNvPicPr>
            <a:picLocks noChangeAspect="1"/>
          </p:cNvPicPr>
          <p:nvPr/>
        </p:nvPicPr>
        <p:blipFill>
          <a:blip r:embed="rId2"/>
          <a:stretch>
            <a:fillRect/>
          </a:stretch>
        </p:blipFill>
        <p:spPr>
          <a:xfrm>
            <a:off x="346075" y="228747"/>
            <a:ext cx="10315201" cy="5823261"/>
          </a:xfrm>
          <a:prstGeom prst="rect">
            <a:avLst/>
          </a:prstGeom>
        </p:spPr>
      </p:pic>
    </p:spTree>
    <p:extLst>
      <p:ext uri="{BB962C8B-B14F-4D97-AF65-F5344CB8AC3E}">
        <p14:creationId xmlns:p14="http://schemas.microsoft.com/office/powerpoint/2010/main" val="37918171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085E8-6B78-4508-A6A2-C349CBA5D991}"/>
              </a:ext>
            </a:extLst>
          </p:cNvPr>
          <p:cNvPicPr>
            <a:picLocks noChangeAspect="1"/>
          </p:cNvPicPr>
          <p:nvPr/>
        </p:nvPicPr>
        <p:blipFill>
          <a:blip r:embed="rId2"/>
          <a:stretch>
            <a:fillRect/>
          </a:stretch>
        </p:blipFill>
        <p:spPr>
          <a:xfrm>
            <a:off x="747162" y="0"/>
            <a:ext cx="6867218" cy="6858000"/>
          </a:xfrm>
          <a:prstGeom prst="rect">
            <a:avLst/>
          </a:prstGeom>
        </p:spPr>
      </p:pic>
    </p:spTree>
    <p:extLst>
      <p:ext uri="{BB962C8B-B14F-4D97-AF65-F5344CB8AC3E}">
        <p14:creationId xmlns:p14="http://schemas.microsoft.com/office/powerpoint/2010/main" val="36402682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270F5-F363-4346-B5F9-655D89F1E910}"/>
              </a:ext>
            </a:extLst>
          </p:cNvPr>
          <p:cNvPicPr>
            <a:picLocks noChangeAspect="1"/>
          </p:cNvPicPr>
          <p:nvPr/>
        </p:nvPicPr>
        <p:blipFill>
          <a:blip r:embed="rId2"/>
          <a:stretch>
            <a:fillRect/>
          </a:stretch>
        </p:blipFill>
        <p:spPr>
          <a:xfrm>
            <a:off x="710430" y="161925"/>
            <a:ext cx="9391650" cy="6534150"/>
          </a:xfrm>
          <a:prstGeom prst="rect">
            <a:avLst/>
          </a:prstGeom>
        </p:spPr>
      </p:pic>
    </p:spTree>
    <p:extLst>
      <p:ext uri="{BB962C8B-B14F-4D97-AF65-F5344CB8AC3E}">
        <p14:creationId xmlns:p14="http://schemas.microsoft.com/office/powerpoint/2010/main" val="333976130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BD003-B7E2-4065-B900-66936E96015A}"/>
              </a:ext>
            </a:extLst>
          </p:cNvPr>
          <p:cNvPicPr>
            <a:picLocks noChangeAspect="1"/>
          </p:cNvPicPr>
          <p:nvPr/>
        </p:nvPicPr>
        <p:blipFill>
          <a:blip r:embed="rId2"/>
          <a:stretch>
            <a:fillRect/>
          </a:stretch>
        </p:blipFill>
        <p:spPr>
          <a:xfrm>
            <a:off x="448776" y="0"/>
            <a:ext cx="11291272" cy="6858000"/>
          </a:xfrm>
          <a:prstGeom prst="rect">
            <a:avLst/>
          </a:prstGeom>
        </p:spPr>
      </p:pic>
    </p:spTree>
    <p:extLst>
      <p:ext uri="{BB962C8B-B14F-4D97-AF65-F5344CB8AC3E}">
        <p14:creationId xmlns:p14="http://schemas.microsoft.com/office/powerpoint/2010/main" val="9655487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72DD3-B47F-46E1-BE0D-26BDD523632E}"/>
              </a:ext>
            </a:extLst>
          </p:cNvPr>
          <p:cNvPicPr>
            <a:picLocks noChangeAspect="1"/>
          </p:cNvPicPr>
          <p:nvPr/>
        </p:nvPicPr>
        <p:blipFill>
          <a:blip r:embed="rId2"/>
          <a:stretch>
            <a:fillRect/>
          </a:stretch>
        </p:blipFill>
        <p:spPr>
          <a:xfrm>
            <a:off x="178061" y="297533"/>
            <a:ext cx="11658488" cy="2709618"/>
          </a:xfrm>
          <a:prstGeom prst="rect">
            <a:avLst/>
          </a:prstGeom>
        </p:spPr>
      </p:pic>
    </p:spTree>
    <p:extLst>
      <p:ext uri="{BB962C8B-B14F-4D97-AF65-F5344CB8AC3E}">
        <p14:creationId xmlns:p14="http://schemas.microsoft.com/office/powerpoint/2010/main" val="14662686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8CCAD-85B7-448E-8A7E-100780437272}"/>
              </a:ext>
            </a:extLst>
          </p:cNvPr>
          <p:cNvPicPr>
            <a:picLocks noChangeAspect="1"/>
          </p:cNvPicPr>
          <p:nvPr/>
        </p:nvPicPr>
        <p:blipFill>
          <a:blip r:embed="rId2"/>
          <a:stretch>
            <a:fillRect/>
          </a:stretch>
        </p:blipFill>
        <p:spPr>
          <a:xfrm>
            <a:off x="388496" y="0"/>
            <a:ext cx="10582275" cy="2276475"/>
          </a:xfrm>
          <a:prstGeom prst="rect">
            <a:avLst/>
          </a:prstGeom>
        </p:spPr>
      </p:pic>
    </p:spTree>
    <p:extLst>
      <p:ext uri="{BB962C8B-B14F-4D97-AF65-F5344CB8AC3E}">
        <p14:creationId xmlns:p14="http://schemas.microsoft.com/office/powerpoint/2010/main" val="311628878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CD3ABD-38F2-456D-952F-CD0E20188BC7}"/>
              </a:ext>
            </a:extLst>
          </p:cNvPr>
          <p:cNvPicPr>
            <a:picLocks noChangeAspect="1"/>
          </p:cNvPicPr>
          <p:nvPr/>
        </p:nvPicPr>
        <p:blipFill>
          <a:blip r:embed="rId2"/>
          <a:stretch>
            <a:fillRect/>
          </a:stretch>
        </p:blipFill>
        <p:spPr>
          <a:xfrm>
            <a:off x="481487" y="-75415"/>
            <a:ext cx="9001125" cy="6858000"/>
          </a:xfrm>
          <a:prstGeom prst="rect">
            <a:avLst/>
          </a:prstGeom>
        </p:spPr>
      </p:pic>
    </p:spTree>
    <p:extLst>
      <p:ext uri="{BB962C8B-B14F-4D97-AF65-F5344CB8AC3E}">
        <p14:creationId xmlns:p14="http://schemas.microsoft.com/office/powerpoint/2010/main" val="37545959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73CC7-2A8D-4CE0-98E3-9282EE8D0DA9}"/>
              </a:ext>
            </a:extLst>
          </p:cNvPr>
          <p:cNvPicPr>
            <a:picLocks noChangeAspect="1"/>
          </p:cNvPicPr>
          <p:nvPr/>
        </p:nvPicPr>
        <p:blipFill>
          <a:blip r:embed="rId2"/>
          <a:stretch>
            <a:fillRect/>
          </a:stretch>
        </p:blipFill>
        <p:spPr>
          <a:xfrm>
            <a:off x="895546" y="653118"/>
            <a:ext cx="8091615" cy="5959785"/>
          </a:xfrm>
          <a:prstGeom prst="rect">
            <a:avLst/>
          </a:prstGeom>
        </p:spPr>
      </p:pic>
      <p:sp>
        <p:nvSpPr>
          <p:cNvPr id="5" name="TextBox 4">
            <a:extLst>
              <a:ext uri="{FF2B5EF4-FFF2-40B4-BE49-F238E27FC236}">
                <a16:creationId xmlns:a16="http://schemas.microsoft.com/office/drawing/2014/main" id="{28A2C753-932A-4306-97F6-830A707976D2}"/>
              </a:ext>
            </a:extLst>
          </p:cNvPr>
          <p:cNvSpPr txBox="1"/>
          <p:nvPr/>
        </p:nvSpPr>
        <p:spPr>
          <a:xfrm>
            <a:off x="963891" y="157601"/>
            <a:ext cx="8830557" cy="369332"/>
          </a:xfrm>
          <a:prstGeom prst="rect">
            <a:avLst/>
          </a:prstGeom>
          <a:noFill/>
        </p:spPr>
        <p:txBody>
          <a:bodyPr wrap="square">
            <a:spAutoFit/>
          </a:bodyPr>
          <a:lstStyle/>
          <a:p>
            <a:r>
              <a:rPr lang="en-US" dirty="0">
                <a:hlinkClick r:id="rId3"/>
              </a:rPr>
              <a:t>https://material.angular.io/components/autocomplete/overview</a:t>
            </a:r>
            <a:r>
              <a:rPr lang="en-US" dirty="0"/>
              <a:t> </a:t>
            </a:r>
          </a:p>
        </p:txBody>
      </p:sp>
    </p:spTree>
    <p:extLst>
      <p:ext uri="{BB962C8B-B14F-4D97-AF65-F5344CB8AC3E}">
        <p14:creationId xmlns:p14="http://schemas.microsoft.com/office/powerpoint/2010/main" val="15454005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C8C35-CE2A-4794-8A47-8C65CB355164}"/>
              </a:ext>
            </a:extLst>
          </p:cNvPr>
          <p:cNvSpPr txBox="1"/>
          <p:nvPr/>
        </p:nvSpPr>
        <p:spPr>
          <a:xfrm>
            <a:off x="596246" y="3161849"/>
            <a:ext cx="6094428" cy="369332"/>
          </a:xfrm>
          <a:prstGeom prst="rect">
            <a:avLst/>
          </a:prstGeom>
          <a:noFill/>
        </p:spPr>
        <p:txBody>
          <a:bodyPr wrap="square">
            <a:spAutoFit/>
          </a:bodyPr>
          <a:lstStyle/>
          <a:p>
            <a:r>
              <a:rPr lang="en-US" dirty="0"/>
              <a:t>https://angular-gantt-chart.herokuapp.com/home</a:t>
            </a:r>
          </a:p>
        </p:txBody>
      </p:sp>
      <p:sp>
        <p:nvSpPr>
          <p:cNvPr id="5" name="TextBox 4">
            <a:extLst>
              <a:ext uri="{FF2B5EF4-FFF2-40B4-BE49-F238E27FC236}">
                <a16:creationId xmlns:a16="http://schemas.microsoft.com/office/drawing/2014/main" id="{B99FED72-0A6E-4375-97E2-0864C0B2DED1}"/>
              </a:ext>
            </a:extLst>
          </p:cNvPr>
          <p:cNvSpPr txBox="1"/>
          <p:nvPr/>
        </p:nvSpPr>
        <p:spPr>
          <a:xfrm>
            <a:off x="596246" y="1241684"/>
            <a:ext cx="8151828" cy="369332"/>
          </a:xfrm>
          <a:prstGeom prst="rect">
            <a:avLst/>
          </a:prstGeom>
          <a:noFill/>
        </p:spPr>
        <p:txBody>
          <a:bodyPr wrap="square">
            <a:spAutoFit/>
          </a:bodyPr>
          <a:lstStyle/>
          <a:p>
            <a:r>
              <a:rPr lang="en-US" dirty="0"/>
              <a:t>https://ej2.syncfusion.com/angular/demos/#/material/gantt/self-reference-data</a:t>
            </a:r>
          </a:p>
        </p:txBody>
      </p:sp>
      <p:sp>
        <p:nvSpPr>
          <p:cNvPr id="7" name="TextBox 6">
            <a:extLst>
              <a:ext uri="{FF2B5EF4-FFF2-40B4-BE49-F238E27FC236}">
                <a16:creationId xmlns:a16="http://schemas.microsoft.com/office/drawing/2014/main" id="{6E8A3C49-B1F6-4959-8AC1-F4FF9FF1AF4B}"/>
              </a:ext>
            </a:extLst>
          </p:cNvPr>
          <p:cNvSpPr txBox="1"/>
          <p:nvPr/>
        </p:nvSpPr>
        <p:spPr>
          <a:xfrm>
            <a:off x="596246" y="3897139"/>
            <a:ext cx="6094428" cy="369332"/>
          </a:xfrm>
          <a:prstGeom prst="rect">
            <a:avLst/>
          </a:prstGeom>
          <a:noFill/>
        </p:spPr>
        <p:txBody>
          <a:bodyPr wrap="square">
            <a:spAutoFit/>
          </a:bodyPr>
          <a:lstStyle/>
          <a:p>
            <a:r>
              <a:rPr lang="en-US" dirty="0"/>
              <a:t>https://github.com/YukiDayDreamer/angular-gantt-chart</a:t>
            </a:r>
          </a:p>
        </p:txBody>
      </p:sp>
      <p:sp>
        <p:nvSpPr>
          <p:cNvPr id="9" name="TextBox 8">
            <a:extLst>
              <a:ext uri="{FF2B5EF4-FFF2-40B4-BE49-F238E27FC236}">
                <a16:creationId xmlns:a16="http://schemas.microsoft.com/office/drawing/2014/main" id="{1F89A32F-E4A0-46C5-86F9-AA420D333489}"/>
              </a:ext>
            </a:extLst>
          </p:cNvPr>
          <p:cNvSpPr txBox="1"/>
          <p:nvPr/>
        </p:nvSpPr>
        <p:spPr>
          <a:xfrm>
            <a:off x="483123" y="4758848"/>
            <a:ext cx="11705701" cy="369332"/>
          </a:xfrm>
          <a:prstGeom prst="rect">
            <a:avLst/>
          </a:prstGeom>
          <a:noFill/>
        </p:spPr>
        <p:txBody>
          <a:bodyPr wrap="square">
            <a:spAutoFit/>
          </a:bodyPr>
          <a:lstStyle/>
          <a:p>
            <a:r>
              <a:rPr lang="en-US" dirty="0"/>
              <a:t>https://medium.com/@abbq100/create-an-app-for-creating-itself-build-a-gantt-chart-with-angular-6-2827ad4308a4</a:t>
            </a:r>
          </a:p>
        </p:txBody>
      </p:sp>
    </p:spTree>
    <p:extLst>
      <p:ext uri="{BB962C8B-B14F-4D97-AF65-F5344CB8AC3E}">
        <p14:creationId xmlns:p14="http://schemas.microsoft.com/office/powerpoint/2010/main" val="1706692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ED4B20-C567-40A8-B62E-C16B59A4191D}"/>
              </a:ext>
            </a:extLst>
          </p:cNvPr>
          <p:cNvPicPr>
            <a:picLocks noChangeAspect="1"/>
          </p:cNvPicPr>
          <p:nvPr/>
        </p:nvPicPr>
        <p:blipFill>
          <a:blip r:embed="rId2"/>
          <a:stretch>
            <a:fillRect/>
          </a:stretch>
        </p:blipFill>
        <p:spPr>
          <a:xfrm>
            <a:off x="158423" y="143267"/>
            <a:ext cx="11325225" cy="4667250"/>
          </a:xfrm>
          <a:prstGeom prst="rect">
            <a:avLst/>
          </a:prstGeom>
        </p:spPr>
      </p:pic>
      <p:pic>
        <p:nvPicPr>
          <p:cNvPr id="5" name="Picture 4">
            <a:extLst>
              <a:ext uri="{FF2B5EF4-FFF2-40B4-BE49-F238E27FC236}">
                <a16:creationId xmlns:a16="http://schemas.microsoft.com/office/drawing/2014/main" id="{6B9969DC-5E77-4AB9-B6F2-494393FBDED7}"/>
              </a:ext>
            </a:extLst>
          </p:cNvPr>
          <p:cNvPicPr>
            <a:picLocks noChangeAspect="1"/>
          </p:cNvPicPr>
          <p:nvPr/>
        </p:nvPicPr>
        <p:blipFill>
          <a:blip r:embed="rId3"/>
          <a:stretch>
            <a:fillRect/>
          </a:stretch>
        </p:blipFill>
        <p:spPr>
          <a:xfrm>
            <a:off x="196131" y="4781060"/>
            <a:ext cx="6838950" cy="1943100"/>
          </a:xfrm>
          <a:prstGeom prst="rect">
            <a:avLst/>
          </a:prstGeom>
        </p:spPr>
      </p:pic>
    </p:spTree>
    <p:extLst>
      <p:ext uri="{BB962C8B-B14F-4D97-AF65-F5344CB8AC3E}">
        <p14:creationId xmlns:p14="http://schemas.microsoft.com/office/powerpoint/2010/main" val="1013721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CCFC4C-92CD-4BE9-A1B0-D6BD5F5EC874}"/>
              </a:ext>
            </a:extLst>
          </p:cNvPr>
          <p:cNvPicPr>
            <a:picLocks noChangeAspect="1"/>
          </p:cNvPicPr>
          <p:nvPr/>
        </p:nvPicPr>
        <p:blipFill>
          <a:blip r:embed="rId2"/>
          <a:stretch>
            <a:fillRect/>
          </a:stretch>
        </p:blipFill>
        <p:spPr>
          <a:xfrm>
            <a:off x="97443" y="503695"/>
            <a:ext cx="10353675" cy="5153025"/>
          </a:xfrm>
          <a:prstGeom prst="rect">
            <a:avLst/>
          </a:prstGeom>
        </p:spPr>
      </p:pic>
    </p:spTree>
    <p:extLst>
      <p:ext uri="{BB962C8B-B14F-4D97-AF65-F5344CB8AC3E}">
        <p14:creationId xmlns:p14="http://schemas.microsoft.com/office/powerpoint/2010/main" val="37532287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45A63-EAE0-4D06-AACF-0248980BFFBA}"/>
              </a:ext>
            </a:extLst>
          </p:cNvPr>
          <p:cNvPicPr>
            <a:picLocks noChangeAspect="1"/>
          </p:cNvPicPr>
          <p:nvPr/>
        </p:nvPicPr>
        <p:blipFill>
          <a:blip r:embed="rId2"/>
          <a:stretch>
            <a:fillRect/>
          </a:stretch>
        </p:blipFill>
        <p:spPr>
          <a:xfrm>
            <a:off x="0" y="324438"/>
            <a:ext cx="12017608" cy="3333161"/>
          </a:xfrm>
          <a:prstGeom prst="rect">
            <a:avLst/>
          </a:prstGeom>
        </p:spPr>
      </p:pic>
    </p:spTree>
    <p:extLst>
      <p:ext uri="{BB962C8B-B14F-4D97-AF65-F5344CB8AC3E}">
        <p14:creationId xmlns:p14="http://schemas.microsoft.com/office/powerpoint/2010/main" val="30672038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2F826-B442-474D-BAD8-FB3EBA00F79D}"/>
              </a:ext>
            </a:extLst>
          </p:cNvPr>
          <p:cNvPicPr>
            <a:picLocks noChangeAspect="1"/>
          </p:cNvPicPr>
          <p:nvPr/>
        </p:nvPicPr>
        <p:blipFill>
          <a:blip r:embed="rId2"/>
          <a:stretch>
            <a:fillRect/>
          </a:stretch>
        </p:blipFill>
        <p:spPr>
          <a:xfrm>
            <a:off x="202218" y="279465"/>
            <a:ext cx="8315325" cy="3848100"/>
          </a:xfrm>
          <a:prstGeom prst="rect">
            <a:avLst/>
          </a:prstGeom>
        </p:spPr>
      </p:pic>
    </p:spTree>
    <p:extLst>
      <p:ext uri="{BB962C8B-B14F-4D97-AF65-F5344CB8AC3E}">
        <p14:creationId xmlns:p14="http://schemas.microsoft.com/office/powerpoint/2010/main" val="4118546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73DB21-49D2-48B6-A70B-8AD264C7A380}"/>
              </a:ext>
            </a:extLst>
          </p:cNvPr>
          <p:cNvPicPr>
            <a:picLocks noChangeAspect="1"/>
          </p:cNvPicPr>
          <p:nvPr/>
        </p:nvPicPr>
        <p:blipFill>
          <a:blip r:embed="rId2"/>
          <a:stretch>
            <a:fillRect/>
          </a:stretch>
        </p:blipFill>
        <p:spPr>
          <a:xfrm>
            <a:off x="212724" y="323604"/>
            <a:ext cx="11763375" cy="1685925"/>
          </a:xfrm>
          <a:prstGeom prst="rect">
            <a:avLst/>
          </a:prstGeom>
        </p:spPr>
      </p:pic>
      <p:pic>
        <p:nvPicPr>
          <p:cNvPr id="5" name="Picture 4">
            <a:extLst>
              <a:ext uri="{FF2B5EF4-FFF2-40B4-BE49-F238E27FC236}">
                <a16:creationId xmlns:a16="http://schemas.microsoft.com/office/drawing/2014/main" id="{B80BFE65-62F2-4FBA-94FE-462DE7C2055E}"/>
              </a:ext>
            </a:extLst>
          </p:cNvPr>
          <p:cNvPicPr>
            <a:picLocks noChangeAspect="1"/>
          </p:cNvPicPr>
          <p:nvPr/>
        </p:nvPicPr>
        <p:blipFill>
          <a:blip r:embed="rId3"/>
          <a:stretch>
            <a:fillRect/>
          </a:stretch>
        </p:blipFill>
        <p:spPr>
          <a:xfrm>
            <a:off x="847509" y="2009529"/>
            <a:ext cx="5729049" cy="4670981"/>
          </a:xfrm>
          <a:prstGeom prst="rect">
            <a:avLst/>
          </a:prstGeom>
        </p:spPr>
      </p:pic>
    </p:spTree>
    <p:extLst>
      <p:ext uri="{BB962C8B-B14F-4D97-AF65-F5344CB8AC3E}">
        <p14:creationId xmlns:p14="http://schemas.microsoft.com/office/powerpoint/2010/main" val="133688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42500-DF6C-4D0F-8CF5-CFF6FBACF106}"/>
              </a:ext>
            </a:extLst>
          </p:cNvPr>
          <p:cNvPicPr>
            <a:picLocks noChangeAspect="1"/>
          </p:cNvPicPr>
          <p:nvPr/>
        </p:nvPicPr>
        <p:blipFill>
          <a:blip r:embed="rId2"/>
          <a:stretch>
            <a:fillRect/>
          </a:stretch>
        </p:blipFill>
        <p:spPr>
          <a:xfrm>
            <a:off x="197799" y="192169"/>
            <a:ext cx="9439115" cy="5558182"/>
          </a:xfrm>
          <a:prstGeom prst="rect">
            <a:avLst/>
          </a:prstGeom>
        </p:spPr>
      </p:pic>
    </p:spTree>
    <p:extLst>
      <p:ext uri="{BB962C8B-B14F-4D97-AF65-F5344CB8AC3E}">
        <p14:creationId xmlns:p14="http://schemas.microsoft.com/office/powerpoint/2010/main" val="215088950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24994</TotalTime>
  <Words>478</Words>
  <Application>Microsoft Office PowerPoint</Application>
  <PresentationFormat>Custom</PresentationFormat>
  <Paragraphs>34</Paragraphs>
  <Slides>33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Franklin Gothic Book</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994</cp:revision>
  <dcterms:created xsi:type="dcterms:W3CDTF">2012-02-07T06:07:07Z</dcterms:created>
  <dcterms:modified xsi:type="dcterms:W3CDTF">2021-06-30T04:31:40Z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