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6" r:id="rId3"/>
    <p:sldId id="256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08" r:id="rId21"/>
    <p:sldId id="290" r:id="rId22"/>
    <p:sldId id="291" r:id="rId23"/>
    <p:sldId id="292" r:id="rId24"/>
    <p:sldId id="297" r:id="rId25"/>
    <p:sldId id="293" r:id="rId26"/>
    <p:sldId id="294" r:id="rId27"/>
    <p:sldId id="295" r:id="rId28"/>
    <p:sldId id="305" r:id="rId29"/>
    <p:sldId id="296" r:id="rId30"/>
    <p:sldId id="298" r:id="rId31"/>
    <p:sldId id="299" r:id="rId32"/>
    <p:sldId id="301" r:id="rId33"/>
    <p:sldId id="300" r:id="rId34"/>
    <p:sldId id="302" r:id="rId35"/>
    <p:sldId id="303" r:id="rId36"/>
    <p:sldId id="304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30DB-9E88-499F-B343-37B6C85937A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5B41-8419-4BBF-B9FC-9937BB2C1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lnkr.co/edit/G1QH0ZEML6bXm95bhC1J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lnkr.co/edit/TLi6Us5CDz6yGWV4k34Y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lnkr.co/edit/5OM0A53GlHyWWyam4TRA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7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4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51648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2830" y="-1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495293" cy="64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4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20D08-648A-4DF7-AE05-16865221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6" y="250493"/>
            <a:ext cx="10236611" cy="47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3ADE2-C0FD-4789-B93B-2F06A059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9" y="455849"/>
            <a:ext cx="5496209" cy="52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A2E66-B3E3-4705-9A54-8060F974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6" y="311054"/>
            <a:ext cx="8249425" cy="58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BB2FB-2068-4909-9D0E-8497C65B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3" y="163488"/>
            <a:ext cx="8526277" cy="66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C7C17D-99C3-4930-91A3-EBDE06B02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3" y="182325"/>
            <a:ext cx="9327247" cy="65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C2534-FC84-4F94-9E55-8472C9BF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1" y="380075"/>
            <a:ext cx="5572234" cy="3523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B9A8D-B9C9-4D04-9343-6E40E739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86" y="2313935"/>
            <a:ext cx="5961953" cy="37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3EF96-7D7B-4623-9827-832BC3FC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" y="365219"/>
            <a:ext cx="10028686" cy="54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3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8A9BB-B0CC-460C-936F-412B9F023D27}"/>
              </a:ext>
            </a:extLst>
          </p:cNvPr>
          <p:cNvSpPr txBox="1"/>
          <p:nvPr/>
        </p:nvSpPr>
        <p:spPr>
          <a:xfrm>
            <a:off x="321972" y="489397"/>
            <a:ext cx="1067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How many properties we have used in </a:t>
            </a:r>
            <a:r>
              <a:rPr lang="en-IN" sz="3200" dirty="0">
                <a:solidFill>
                  <a:srgbClr val="FF0000"/>
                </a:solidFill>
              </a:rPr>
              <a:t>@</a:t>
            </a:r>
            <a:r>
              <a:rPr lang="en-IN" sz="3200" dirty="0" err="1">
                <a:solidFill>
                  <a:srgbClr val="FF0000"/>
                </a:solidFill>
              </a:rPr>
              <a:t>NgModule</a:t>
            </a:r>
            <a:r>
              <a:rPr lang="en-IN" sz="3200" dirty="0"/>
              <a:t> decorator?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F6FE7-DDA5-4233-95EF-08A4211871C8}"/>
              </a:ext>
            </a:extLst>
          </p:cNvPr>
          <p:cNvSpPr txBox="1"/>
          <p:nvPr/>
        </p:nvSpPr>
        <p:spPr>
          <a:xfrm>
            <a:off x="321972" y="3243329"/>
            <a:ext cx="1088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How many properties we have used in </a:t>
            </a:r>
            <a:r>
              <a:rPr lang="en-IN" sz="3200" dirty="0">
                <a:solidFill>
                  <a:srgbClr val="FF0000"/>
                </a:solidFill>
              </a:rPr>
              <a:t>@Component </a:t>
            </a:r>
            <a:r>
              <a:rPr lang="en-IN" sz="3200" dirty="0"/>
              <a:t>decorator?</a:t>
            </a:r>
          </a:p>
        </p:txBody>
      </p:sp>
    </p:spTree>
    <p:extLst>
      <p:ext uri="{BB962C8B-B14F-4D97-AF65-F5344CB8AC3E}">
        <p14:creationId xmlns:p14="http://schemas.microsoft.com/office/powerpoint/2010/main" val="190936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EE9B8-4B42-4777-B979-50C4A8608DE9}"/>
              </a:ext>
            </a:extLst>
          </p:cNvPr>
          <p:cNvSpPr txBox="1"/>
          <p:nvPr/>
        </p:nvSpPr>
        <p:spPr>
          <a:xfrm>
            <a:off x="463639" y="141668"/>
            <a:ext cx="30630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Components-300</a:t>
            </a:r>
          </a:p>
          <a:p>
            <a:r>
              <a:rPr lang="en-IN" sz="3200" dirty="0"/>
              <a:t>Modules -4 </a:t>
            </a:r>
          </a:p>
          <a:p>
            <a:endParaRPr lang="en-IN" sz="3200" dirty="0"/>
          </a:p>
          <a:p>
            <a:r>
              <a:rPr lang="en-IN" sz="3200" dirty="0"/>
              <a:t>user</a:t>
            </a:r>
          </a:p>
          <a:p>
            <a:r>
              <a:rPr lang="en-IN" sz="3200" dirty="0"/>
              <a:t>Calculation-110</a:t>
            </a:r>
          </a:p>
          <a:p>
            <a:r>
              <a:rPr lang="en-IN" sz="3200" dirty="0"/>
              <a:t>Reports-80</a:t>
            </a:r>
          </a:p>
          <a:p>
            <a:r>
              <a:rPr lang="en-IN" sz="3200" dirty="0"/>
              <a:t>Imports-75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784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A1C27-3F7B-4613-8BBC-5E3F9E8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7" y="1883533"/>
            <a:ext cx="6619688" cy="3903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0CC51-44BA-4E6D-A881-AE9FB53AA36F}"/>
              </a:ext>
            </a:extLst>
          </p:cNvPr>
          <p:cNvSpPr txBox="1"/>
          <p:nvPr/>
        </p:nvSpPr>
        <p:spPr>
          <a:xfrm flipH="1">
            <a:off x="623817" y="709683"/>
            <a:ext cx="948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adding this line counter will not work </a:t>
            </a:r>
            <a:r>
              <a:rPr lang="en-US" sz="3200" dirty="0">
                <a:solidFill>
                  <a:srgbClr val="FF0000"/>
                </a:solidFill>
              </a:rPr>
              <a:t>because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ADF27-557C-472F-B614-4A277A5A8FD8}"/>
              </a:ext>
            </a:extLst>
          </p:cNvPr>
          <p:cNvSpPr/>
          <p:nvPr/>
        </p:nvSpPr>
        <p:spPr>
          <a:xfrm>
            <a:off x="623817" y="5096386"/>
            <a:ext cx="104991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OnPush</a:t>
            </a:r>
            <a:r>
              <a:rPr lang="en-US" sz="2800" dirty="0"/>
              <a:t> is a </a:t>
            </a:r>
            <a:r>
              <a:rPr lang="en-US" sz="2800" dirty="0" err="1"/>
              <a:t>chnage</a:t>
            </a:r>
            <a:r>
              <a:rPr lang="en-US" sz="2800" dirty="0"/>
              <a:t> detection strategy which only perform </a:t>
            </a:r>
          </a:p>
          <a:p>
            <a:r>
              <a:rPr lang="en-US" sz="2800" dirty="0"/>
              <a:t>change detection when reference of  this input data change</a:t>
            </a:r>
          </a:p>
          <a:p>
            <a:r>
              <a:rPr lang="en-US" sz="2800" dirty="0"/>
              <a:t> and not if property within the data change.</a:t>
            </a:r>
          </a:p>
        </p:txBody>
      </p:sp>
    </p:spTree>
    <p:extLst>
      <p:ext uri="{BB962C8B-B14F-4D97-AF65-F5344CB8AC3E}">
        <p14:creationId xmlns:p14="http://schemas.microsoft.com/office/powerpoint/2010/main" val="284689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9D0B3-AC6D-4E14-BE50-41BB665F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4" y="454569"/>
            <a:ext cx="7264819" cy="4540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3985E-BB22-4730-96A7-CE9A762E1769}"/>
              </a:ext>
            </a:extLst>
          </p:cNvPr>
          <p:cNvSpPr txBox="1"/>
          <p:nvPr/>
        </p:nvSpPr>
        <p:spPr>
          <a:xfrm>
            <a:off x="1173707" y="4995081"/>
            <a:ext cx="748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Now change the logic of increment function</a:t>
            </a:r>
          </a:p>
        </p:txBody>
      </p:sp>
    </p:spTree>
    <p:extLst>
      <p:ext uri="{BB962C8B-B14F-4D97-AF65-F5344CB8AC3E}">
        <p14:creationId xmlns:p14="http://schemas.microsoft.com/office/powerpoint/2010/main" val="1658019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0905E-D804-424D-B149-455D14C63C4A}"/>
              </a:ext>
            </a:extLst>
          </p:cNvPr>
          <p:cNvSpPr/>
          <p:nvPr/>
        </p:nvSpPr>
        <p:spPr>
          <a:xfrm>
            <a:off x="291152" y="553198"/>
            <a:ext cx="10586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to make this thing working change increment function logic to this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increment() {   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this.data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= { counter: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this.data.counter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+ 1 };  }</a:t>
            </a:r>
          </a:p>
          <a:p>
            <a:endParaRPr lang="en-US" sz="2800" dirty="0"/>
          </a:p>
          <a:p>
            <a:r>
              <a:rPr lang="en-US" sz="2800" dirty="0"/>
              <a:t>because now inside increment function we have new object reference which is not going to be equals to previous one this will detect changes</a:t>
            </a:r>
          </a:p>
          <a:p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09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C2534-FC84-4F94-9E55-8472C9BF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1" y="380075"/>
            <a:ext cx="5572234" cy="3523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B9A8D-B9C9-4D04-9343-6E40E739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86" y="2313935"/>
            <a:ext cx="5961953" cy="371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1E0E4-F50D-4E2D-91E2-0C5771D28DD3}"/>
              </a:ext>
            </a:extLst>
          </p:cNvPr>
          <p:cNvSpPr txBox="1"/>
          <p:nvPr/>
        </p:nvSpPr>
        <p:spPr>
          <a:xfrm>
            <a:off x="928048" y="5581934"/>
            <a:ext cx="319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Started working !!</a:t>
            </a:r>
          </a:p>
        </p:txBody>
      </p:sp>
    </p:spTree>
    <p:extLst>
      <p:ext uri="{BB962C8B-B14F-4D97-AF65-F5344CB8AC3E}">
        <p14:creationId xmlns:p14="http://schemas.microsoft.com/office/powerpoint/2010/main" val="175633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5A4CB-10F0-4B92-9BCE-5E152923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7" y="255540"/>
            <a:ext cx="8318532" cy="6254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FABC9-637C-43F2-945E-85BB626C3078}"/>
              </a:ext>
            </a:extLst>
          </p:cNvPr>
          <p:cNvSpPr txBox="1"/>
          <p:nvPr/>
        </p:nvSpPr>
        <p:spPr>
          <a:xfrm>
            <a:off x="6632522" y="3215016"/>
            <a:ext cx="3469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 of passing data directly </a:t>
            </a:r>
          </a:p>
          <a:p>
            <a:r>
              <a:rPr lang="en-US" sz="2000" dirty="0"/>
              <a:t>now we are making it</a:t>
            </a:r>
          </a:p>
          <a:p>
            <a:r>
              <a:rPr lang="en-US" sz="2000" dirty="0"/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171100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8A290-F65B-4A29-8DE3-97DC9C06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32" y="280418"/>
            <a:ext cx="6324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51555-A224-4EE4-883B-3E7D2574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14" y="187088"/>
            <a:ext cx="5381625" cy="601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B05A6-FA2E-4414-9141-897270CD6176}"/>
              </a:ext>
            </a:extLst>
          </p:cNvPr>
          <p:cNvSpPr txBox="1"/>
          <p:nvPr/>
        </p:nvSpPr>
        <p:spPr>
          <a:xfrm>
            <a:off x="5950424" y="2784143"/>
            <a:ext cx="31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increment is working but </a:t>
            </a:r>
          </a:p>
          <a:p>
            <a:r>
              <a:rPr lang="en-US" dirty="0"/>
              <a:t>Its not showing in UI</a:t>
            </a:r>
          </a:p>
        </p:txBody>
      </p:sp>
    </p:spTree>
    <p:extLst>
      <p:ext uri="{BB962C8B-B14F-4D97-AF65-F5344CB8AC3E}">
        <p14:creationId xmlns:p14="http://schemas.microsoft.com/office/powerpoint/2010/main" val="44860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52101-131A-491C-89F1-66271D33D09C}"/>
              </a:ext>
            </a:extLst>
          </p:cNvPr>
          <p:cNvSpPr txBox="1"/>
          <p:nvPr/>
        </p:nvSpPr>
        <p:spPr>
          <a:xfrm>
            <a:off x="1931831" y="463639"/>
            <a:ext cx="51206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1- simple </a:t>
            </a:r>
            <a:r>
              <a:rPr lang="en-IN" sz="5400" dirty="0" err="1"/>
              <a:t>incre</a:t>
            </a:r>
            <a:endParaRPr lang="en-IN" sz="5400" dirty="0"/>
          </a:p>
          <a:p>
            <a:r>
              <a:rPr lang="en-IN" sz="5400" dirty="0"/>
              <a:t>2-CDS-on push</a:t>
            </a:r>
          </a:p>
          <a:p>
            <a:r>
              <a:rPr lang="en-IN" sz="5400" dirty="0"/>
              <a:t>3-observables  </a:t>
            </a:r>
          </a:p>
          <a:p>
            <a:r>
              <a:rPr lang="en-IN" sz="5400" dirty="0"/>
              <a:t>4-cd service MFC </a:t>
            </a:r>
          </a:p>
          <a:p>
            <a:r>
              <a:rPr lang="en-IN" sz="5400" dirty="0"/>
              <a:t>5-changes - </a:t>
            </a:r>
            <a:r>
              <a:rPr lang="en-IN" sz="5400" dirty="0" err="1"/>
              <a:t>freq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8826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00EAA-31DE-46E6-B237-63306A1F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71" y="321716"/>
            <a:ext cx="8464044" cy="63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4955" y="808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Change detection </a:t>
            </a:r>
          </a:p>
        </p:txBody>
      </p:sp>
    </p:spTree>
    <p:extLst>
      <p:ext uri="{BB962C8B-B14F-4D97-AF65-F5344CB8AC3E}">
        <p14:creationId xmlns:p14="http://schemas.microsoft.com/office/powerpoint/2010/main" val="148000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3C790E-1DE7-492E-988F-F3432AC3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8" y="275300"/>
            <a:ext cx="3743325" cy="614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CEE4C-8184-4FD3-B1DE-29CF2912B137}"/>
              </a:ext>
            </a:extLst>
          </p:cNvPr>
          <p:cNvSpPr txBox="1"/>
          <p:nvPr/>
        </p:nvSpPr>
        <p:spPr>
          <a:xfrm>
            <a:off x="5186149" y="1856096"/>
            <a:ext cx="426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working because we Marked for check</a:t>
            </a:r>
          </a:p>
        </p:txBody>
      </p:sp>
    </p:spTree>
    <p:extLst>
      <p:ext uri="{BB962C8B-B14F-4D97-AF65-F5344CB8AC3E}">
        <p14:creationId xmlns:p14="http://schemas.microsoft.com/office/powerpoint/2010/main" val="134686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5FB2E-8BA3-412E-ADAE-BF32C30A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3" y="239333"/>
            <a:ext cx="8055129" cy="62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04310-5B05-4BE2-924D-4D72F195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36" y="272458"/>
            <a:ext cx="5334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418F1-C19F-4BBD-84FC-9109C958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2" y="214738"/>
            <a:ext cx="5934075" cy="5800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D0737-CC2E-458F-829C-1FBC38B97F34}"/>
              </a:ext>
            </a:extLst>
          </p:cNvPr>
          <p:cNvSpPr txBox="1"/>
          <p:nvPr/>
        </p:nvSpPr>
        <p:spPr>
          <a:xfrm>
            <a:off x="5431808" y="3848668"/>
            <a:ext cx="37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want to attach and detach </a:t>
            </a:r>
          </a:p>
          <a:p>
            <a:r>
              <a:rPr lang="en-US" dirty="0"/>
              <a:t>Change detection for particular node </a:t>
            </a:r>
          </a:p>
        </p:txBody>
      </p:sp>
    </p:spTree>
    <p:extLst>
      <p:ext uri="{BB962C8B-B14F-4D97-AF65-F5344CB8AC3E}">
        <p14:creationId xmlns:p14="http://schemas.microsoft.com/office/powerpoint/2010/main" val="91991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13C41-070A-42D2-8B38-6880393C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28" y="204717"/>
            <a:ext cx="48958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78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92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29D8B-FD67-4FD2-8B92-0DFBEAFA561C}"/>
              </a:ext>
            </a:extLst>
          </p:cNvPr>
          <p:cNvSpPr txBox="1"/>
          <p:nvPr/>
        </p:nvSpPr>
        <p:spPr>
          <a:xfrm>
            <a:off x="955343" y="3302758"/>
            <a:ext cx="82385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this link in </a:t>
            </a:r>
            <a:r>
              <a:rPr lang="en-US" sz="3200" dirty="0" err="1"/>
              <a:t>firefox</a:t>
            </a:r>
            <a:r>
              <a:rPr lang="en-US" sz="3200" dirty="0"/>
              <a:t> browser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https://plnkr.co/edit/G1QH0ZEML6bXm95bhC1J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6607C-AC0D-4861-A821-CEF7E190FB78}"/>
              </a:ext>
            </a:extLst>
          </p:cNvPr>
          <p:cNvSpPr/>
          <p:nvPr/>
        </p:nvSpPr>
        <p:spPr>
          <a:xfrm>
            <a:off x="835380" y="501134"/>
            <a:ext cx="5658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Lora"/>
              </a:rPr>
              <a:t>Immutable Objects</a:t>
            </a:r>
            <a:endParaRPr lang="en-US" sz="5400" b="1" i="0" dirty="0">
              <a:effectLst/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41420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A2390B-BC2F-49E1-9376-455293850BA8}"/>
              </a:ext>
            </a:extLst>
          </p:cNvPr>
          <p:cNvSpPr/>
          <p:nvPr/>
        </p:nvSpPr>
        <p:spPr>
          <a:xfrm>
            <a:off x="577756" y="489004"/>
            <a:ext cx="11241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Change increment logic from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increment() {   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this.data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= { counter: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this.data.counter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+ 1 };  }</a:t>
            </a:r>
          </a:p>
          <a:p>
            <a:endParaRPr lang="en-US" sz="3600" dirty="0"/>
          </a:p>
          <a:p>
            <a:r>
              <a:rPr lang="en-US" sz="3600" dirty="0"/>
              <a:t>to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increment() {   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this.data.counter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++;  }</a:t>
            </a:r>
          </a:p>
        </p:txBody>
      </p:sp>
    </p:spTree>
    <p:extLst>
      <p:ext uri="{BB962C8B-B14F-4D97-AF65-F5344CB8AC3E}">
        <p14:creationId xmlns:p14="http://schemas.microsoft.com/office/powerpoint/2010/main" val="99655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DBB3E-A2BF-42A6-A245-72AE5B945797}"/>
              </a:ext>
            </a:extLst>
          </p:cNvPr>
          <p:cNvSpPr txBox="1"/>
          <p:nvPr/>
        </p:nvSpPr>
        <p:spPr>
          <a:xfrm>
            <a:off x="846161" y="914400"/>
            <a:ext cx="10206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and then remove this line from </a:t>
            </a:r>
            <a:r>
              <a:rPr lang="en-US" sz="3600" dirty="0" err="1"/>
              <a:t>counter.component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, 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changeDetection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ChangeDetectionStrategy.OnPush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298DF-B290-44F3-872C-62512C665F1C}"/>
              </a:ext>
            </a:extLst>
          </p:cNvPr>
          <p:cNvSpPr/>
          <p:nvPr/>
        </p:nvSpPr>
        <p:spPr>
          <a:xfrm>
            <a:off x="846161" y="4022256"/>
            <a:ext cx="7677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you can check </a:t>
            </a:r>
            <a:r>
              <a:rPr lang="en-US" sz="3600" dirty="0" err="1">
                <a:solidFill>
                  <a:srgbClr val="C00000"/>
                </a:solidFill>
              </a:rPr>
              <a:t>incerement</a:t>
            </a:r>
            <a:r>
              <a:rPr lang="en-US" sz="3600" dirty="0">
                <a:solidFill>
                  <a:srgbClr val="C00000"/>
                </a:solidFill>
              </a:rPr>
              <a:t> will work fine</a:t>
            </a:r>
          </a:p>
        </p:txBody>
      </p:sp>
    </p:spTree>
    <p:extLst>
      <p:ext uri="{BB962C8B-B14F-4D97-AF65-F5344CB8AC3E}">
        <p14:creationId xmlns:p14="http://schemas.microsoft.com/office/powerpoint/2010/main" val="20181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88836" cy="65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047A8-C964-4048-A7AC-3A8071903E5E}"/>
              </a:ext>
            </a:extLst>
          </p:cNvPr>
          <p:cNvSpPr txBox="1"/>
          <p:nvPr/>
        </p:nvSpPr>
        <p:spPr>
          <a:xfrm>
            <a:off x="250990" y="672152"/>
            <a:ext cx="1010058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 now if you add above line in @component decorator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changeDetection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ChangeDetectionStrategy.OnPush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/>
          </a:p>
          <a:p>
            <a:r>
              <a:rPr lang="en-US" sz="3200" dirty="0"/>
              <a:t>then this will stop </a:t>
            </a:r>
            <a:r>
              <a:rPr lang="en-US" sz="3200" dirty="0" err="1"/>
              <a:t>incementing</a:t>
            </a:r>
            <a:r>
              <a:rPr lang="en-US" sz="3200" dirty="0"/>
              <a:t> it </a:t>
            </a:r>
            <a:r>
              <a:rPr lang="en-US" sz="3200" dirty="0">
                <a:solidFill>
                  <a:srgbClr val="FF0000"/>
                </a:solidFill>
              </a:rPr>
              <a:t>because </a:t>
            </a:r>
          </a:p>
          <a:p>
            <a:r>
              <a:rPr lang="en-US" sz="3200" dirty="0" err="1"/>
              <a:t>OnPush</a:t>
            </a:r>
            <a:r>
              <a:rPr lang="en-US" sz="3200" dirty="0"/>
              <a:t> is a </a:t>
            </a:r>
            <a:r>
              <a:rPr lang="en-US" sz="3200" dirty="0" err="1"/>
              <a:t>chnage</a:t>
            </a:r>
            <a:r>
              <a:rPr lang="en-US" sz="3200" dirty="0"/>
              <a:t> detection strategy which only perform </a:t>
            </a:r>
          </a:p>
          <a:p>
            <a:r>
              <a:rPr lang="en-US" sz="3200" dirty="0"/>
              <a:t>change detection when reference of  this input data change</a:t>
            </a:r>
          </a:p>
          <a:p>
            <a:r>
              <a:rPr lang="en-US" sz="3200" dirty="0"/>
              <a:t> and not if property within the data change.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032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63B80-095B-43CF-AF1D-6ED6E9B597A7}"/>
              </a:ext>
            </a:extLst>
          </p:cNvPr>
          <p:cNvSpPr/>
          <p:nvPr/>
        </p:nvSpPr>
        <p:spPr>
          <a:xfrm>
            <a:off x="345742" y="496585"/>
            <a:ext cx="112139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to make this thing working change increment function logic to this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increment() {   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this.data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= { counter: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this.data.counter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+ 1 };  }</a:t>
            </a:r>
          </a:p>
          <a:p>
            <a:endParaRPr lang="en-US" sz="2800" dirty="0"/>
          </a:p>
          <a:p>
            <a:r>
              <a:rPr lang="en-US" sz="2800" dirty="0"/>
              <a:t>because now inside increment function we have new object reference which is not going to be equals to previous one this will detect changes</a:t>
            </a:r>
          </a:p>
          <a:p>
            <a:r>
              <a:rPr lang="en-US" sz="2800" dirty="0"/>
              <a:t>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950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CE321-3C81-4D39-9E70-564ECCD4BC32}"/>
              </a:ext>
            </a:extLst>
          </p:cNvPr>
          <p:cNvSpPr txBox="1"/>
          <p:nvPr/>
        </p:nvSpPr>
        <p:spPr>
          <a:xfrm>
            <a:off x="818866" y="2197290"/>
            <a:ext cx="69690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 this link NOW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https://plnkr.co/edit/TLi6Us5CDz6yGWV4k34Y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5A410-B78D-4E21-8D7B-D0D2E7A70785}"/>
              </a:ext>
            </a:extLst>
          </p:cNvPr>
          <p:cNvSpPr/>
          <p:nvPr/>
        </p:nvSpPr>
        <p:spPr>
          <a:xfrm>
            <a:off x="818866" y="705851"/>
            <a:ext cx="41197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Lora"/>
              </a:rPr>
              <a:t>Observables</a:t>
            </a:r>
            <a:endParaRPr lang="en-US" sz="6000" b="1" i="0" dirty="0">
              <a:effectLst/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61131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5A2F8-C1A3-4148-9599-69D289E9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1" y="1071207"/>
            <a:ext cx="7772400" cy="4933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AB646-959A-4AA4-9682-A700D2A632FA}"/>
              </a:ext>
            </a:extLst>
          </p:cNvPr>
          <p:cNvSpPr txBox="1"/>
          <p:nvPr/>
        </p:nvSpPr>
        <p:spPr>
          <a:xfrm>
            <a:off x="1187355" y="409433"/>
            <a:ext cx="494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compare this sample with previous one 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3908F-270E-40F1-93B0-586D764ED90A}"/>
              </a:ext>
            </a:extLst>
          </p:cNvPr>
          <p:cNvSpPr txBox="1"/>
          <p:nvPr/>
        </p:nvSpPr>
        <p:spPr>
          <a:xfrm>
            <a:off x="6632522" y="3215016"/>
            <a:ext cx="314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passing data directly </a:t>
            </a:r>
          </a:p>
          <a:p>
            <a:r>
              <a:rPr lang="en-US" dirty="0"/>
              <a:t>now we are passing through</a:t>
            </a:r>
          </a:p>
          <a:p>
            <a:r>
              <a:rPr lang="en-US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245229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56824-776F-48BC-92D1-FCFE6DA1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5" y="321575"/>
            <a:ext cx="12434388" cy="4973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696106-06B6-4582-A65E-115180E6C1AB}"/>
              </a:ext>
            </a:extLst>
          </p:cNvPr>
          <p:cNvSpPr txBox="1"/>
          <p:nvPr/>
        </p:nvSpPr>
        <p:spPr>
          <a:xfrm>
            <a:off x="4926841" y="4517409"/>
            <a:ext cx="55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not observable and coming from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3093552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B4C8E-CA51-4D1D-B086-7497CC4797BC}"/>
              </a:ext>
            </a:extLst>
          </p:cNvPr>
          <p:cNvSpPr txBox="1"/>
          <p:nvPr/>
        </p:nvSpPr>
        <p:spPr>
          <a:xfrm>
            <a:off x="627797" y="696036"/>
            <a:ext cx="10305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case Change detection will not work directly because of </a:t>
            </a:r>
            <a:r>
              <a:rPr lang="en-US" sz="3600" b="1" dirty="0"/>
              <a:t>observables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E4843-DBE9-4CA2-BCAC-9D69974841C9}"/>
              </a:ext>
            </a:extLst>
          </p:cNvPr>
          <p:cNvSpPr txBox="1"/>
          <p:nvPr/>
        </p:nvSpPr>
        <p:spPr>
          <a:xfrm>
            <a:off x="655093" y="3179928"/>
            <a:ext cx="7620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That’s why you need to use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ChangeDetectorRef</a:t>
            </a:r>
            <a:r>
              <a:rPr lang="en-US" dirty="0"/>
              <a:t>  so that this should work.</a:t>
            </a:r>
          </a:p>
        </p:txBody>
      </p:sp>
    </p:spTree>
    <p:extLst>
      <p:ext uri="{BB962C8B-B14F-4D97-AF65-F5344CB8AC3E}">
        <p14:creationId xmlns:p14="http://schemas.microsoft.com/office/powerpoint/2010/main" val="595037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3858F-DC94-4229-8324-DAB8FE78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" y="199101"/>
            <a:ext cx="9222669" cy="6024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B53AF-D30F-4C74-90A5-C1F1EAC637B4}"/>
              </a:ext>
            </a:extLst>
          </p:cNvPr>
          <p:cNvSpPr txBox="1"/>
          <p:nvPr/>
        </p:nvSpPr>
        <p:spPr>
          <a:xfrm>
            <a:off x="5227093" y="3698543"/>
            <a:ext cx="4338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are manually calling change detection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you remove this then it wont work</a:t>
            </a:r>
          </a:p>
        </p:txBody>
      </p:sp>
    </p:spTree>
    <p:extLst>
      <p:ext uri="{BB962C8B-B14F-4D97-AF65-F5344CB8AC3E}">
        <p14:creationId xmlns:p14="http://schemas.microsoft.com/office/powerpoint/2010/main" val="3419684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7B0FB-8FEE-4D5B-9783-565E401BD79A}"/>
              </a:ext>
            </a:extLst>
          </p:cNvPr>
          <p:cNvSpPr/>
          <p:nvPr/>
        </p:nvSpPr>
        <p:spPr>
          <a:xfrm>
            <a:off x="748374" y="733146"/>
            <a:ext cx="79823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Lora"/>
              </a:rPr>
              <a:t>Manually handling change Detection</a:t>
            </a:r>
            <a:endParaRPr lang="en-US" sz="4000" b="1" i="0" dirty="0">
              <a:effectLst/>
              <a:latin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BDA18-30C8-4A60-B9C5-143DC3863B23}"/>
              </a:ext>
            </a:extLst>
          </p:cNvPr>
          <p:cNvSpPr txBox="1"/>
          <p:nvPr/>
        </p:nvSpPr>
        <p:spPr>
          <a:xfrm>
            <a:off x="1146412" y="2238233"/>
            <a:ext cx="85230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this link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https://plnkr.co/edit/5OM0A53GlHyWWyam4TRA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7595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ACC9E-A52A-4FB7-BB6C-FC4E25D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6" y="204432"/>
            <a:ext cx="7229861" cy="6653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F0415C-A88A-4DDB-A9B6-FB9CBFDA06F1}"/>
              </a:ext>
            </a:extLst>
          </p:cNvPr>
          <p:cNvSpPr txBox="1"/>
          <p:nvPr/>
        </p:nvSpPr>
        <p:spPr>
          <a:xfrm>
            <a:off x="6196083" y="4107976"/>
            <a:ext cx="37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want to attach and detach </a:t>
            </a:r>
          </a:p>
          <a:p>
            <a:r>
              <a:rPr lang="en-US" dirty="0"/>
              <a:t>Change detection for particular node </a:t>
            </a:r>
          </a:p>
        </p:txBody>
      </p:sp>
    </p:spTree>
    <p:extLst>
      <p:ext uri="{BB962C8B-B14F-4D97-AF65-F5344CB8AC3E}">
        <p14:creationId xmlns:p14="http://schemas.microsoft.com/office/powerpoint/2010/main" val="4085178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AA1D3-299D-4795-93E4-7143065844DB}"/>
              </a:ext>
            </a:extLst>
          </p:cNvPr>
          <p:cNvSpPr txBox="1"/>
          <p:nvPr/>
        </p:nvSpPr>
        <p:spPr>
          <a:xfrm>
            <a:off x="941697" y="477672"/>
            <a:ext cx="716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want to attach and detach Change detection for particular node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34EE4-3377-4A68-B168-96692961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7" y="1136250"/>
            <a:ext cx="5959166" cy="2723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1664F-C5F7-40BE-A5C0-ED20F94A2B78}"/>
              </a:ext>
            </a:extLst>
          </p:cNvPr>
          <p:cNvSpPr txBox="1"/>
          <p:nvPr/>
        </p:nvSpPr>
        <p:spPr>
          <a:xfrm>
            <a:off x="1214650" y="4149215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toggle and then 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C1CFC-9C0C-490E-B94E-3848044C752E}"/>
              </a:ext>
            </a:extLst>
          </p:cNvPr>
          <p:cNvSpPr txBox="1"/>
          <p:nvPr/>
        </p:nvSpPr>
        <p:spPr>
          <a:xfrm>
            <a:off x="1214650" y="4842629"/>
            <a:ext cx="805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that when you click on toggle again this will stop detecting and </a:t>
            </a:r>
          </a:p>
          <a:p>
            <a:r>
              <a:rPr lang="en-US" dirty="0"/>
              <a:t>On next click this will show you higher value because that was running in </a:t>
            </a:r>
            <a:r>
              <a:rPr lang="en-US" dirty="0" err="1"/>
              <a:t>bacground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1A53F0-77E3-47D0-ABC5-668C8925C61B}"/>
              </a:ext>
            </a:extLst>
          </p:cNvPr>
          <p:cNvCxnSpPr/>
          <p:nvPr/>
        </p:nvCxnSpPr>
        <p:spPr>
          <a:xfrm flipH="1" flipV="1">
            <a:off x="504967" y="1624084"/>
            <a:ext cx="846161" cy="51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9E0A7D-EFAE-44CD-BEC0-7C58F64CF388}"/>
              </a:ext>
            </a:extLst>
          </p:cNvPr>
          <p:cNvCxnSpPr/>
          <p:nvPr/>
        </p:nvCxnSpPr>
        <p:spPr>
          <a:xfrm>
            <a:off x="3534770" y="2197290"/>
            <a:ext cx="118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9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9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04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22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259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9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869941" cy="6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2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35170" cy="6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978089" cy="6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E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2222" cy="65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525</Words>
  <Application>Microsoft Office PowerPoint</Application>
  <PresentationFormat>Widescreen</PresentationFormat>
  <Paragraphs>89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Success Warrior</dc:creator>
  <cp:lastModifiedBy>Success Warrior</cp:lastModifiedBy>
  <cp:revision>63</cp:revision>
  <dcterms:created xsi:type="dcterms:W3CDTF">2017-03-20T03:44:25Z</dcterms:created>
  <dcterms:modified xsi:type="dcterms:W3CDTF">2019-11-13T07:47:59Z</dcterms:modified>
</cp:coreProperties>
</file>