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74"/>
  </p:notesMasterIdLst>
  <p:handoutMasterIdLst>
    <p:handoutMasterId r:id="rId75"/>
  </p:handoutMasterIdLst>
  <p:sldIdLst>
    <p:sldId id="259" r:id="rId6"/>
    <p:sldId id="867" r:id="rId7"/>
    <p:sldId id="906" r:id="rId8"/>
    <p:sldId id="907" r:id="rId9"/>
    <p:sldId id="908" r:id="rId10"/>
    <p:sldId id="869" r:id="rId11"/>
    <p:sldId id="909" r:id="rId12"/>
    <p:sldId id="910" r:id="rId13"/>
    <p:sldId id="911" r:id="rId14"/>
    <p:sldId id="912" r:id="rId15"/>
    <p:sldId id="913" r:id="rId16"/>
    <p:sldId id="929" r:id="rId17"/>
    <p:sldId id="915" r:id="rId18"/>
    <p:sldId id="914" r:id="rId19"/>
    <p:sldId id="917" r:id="rId20"/>
    <p:sldId id="930" r:id="rId21"/>
    <p:sldId id="916" r:id="rId22"/>
    <p:sldId id="918" r:id="rId23"/>
    <p:sldId id="919" r:id="rId24"/>
    <p:sldId id="920" r:id="rId25"/>
    <p:sldId id="923" r:id="rId26"/>
    <p:sldId id="924" r:id="rId27"/>
    <p:sldId id="922" r:id="rId28"/>
    <p:sldId id="921" r:id="rId29"/>
    <p:sldId id="925" r:id="rId30"/>
    <p:sldId id="927" r:id="rId31"/>
    <p:sldId id="926" r:id="rId32"/>
    <p:sldId id="928" r:id="rId33"/>
    <p:sldId id="931" r:id="rId34"/>
    <p:sldId id="932" r:id="rId35"/>
    <p:sldId id="933" r:id="rId36"/>
    <p:sldId id="934" r:id="rId37"/>
    <p:sldId id="935" r:id="rId38"/>
    <p:sldId id="941" r:id="rId39"/>
    <p:sldId id="936" r:id="rId40"/>
    <p:sldId id="939" r:id="rId41"/>
    <p:sldId id="937" r:id="rId42"/>
    <p:sldId id="373" r:id="rId43"/>
    <p:sldId id="418" r:id="rId44"/>
    <p:sldId id="942" r:id="rId45"/>
    <p:sldId id="421" r:id="rId46"/>
    <p:sldId id="422" r:id="rId47"/>
    <p:sldId id="940" r:id="rId48"/>
    <p:sldId id="938" r:id="rId49"/>
    <p:sldId id="943" r:id="rId50"/>
    <p:sldId id="944" r:id="rId51"/>
    <p:sldId id="946" r:id="rId52"/>
    <p:sldId id="945" r:id="rId53"/>
    <p:sldId id="947" r:id="rId54"/>
    <p:sldId id="948" r:id="rId55"/>
    <p:sldId id="949" r:id="rId56"/>
    <p:sldId id="950" r:id="rId57"/>
    <p:sldId id="951" r:id="rId58"/>
    <p:sldId id="952" r:id="rId59"/>
    <p:sldId id="953" r:id="rId60"/>
    <p:sldId id="954" r:id="rId61"/>
    <p:sldId id="955" r:id="rId62"/>
    <p:sldId id="959" r:id="rId63"/>
    <p:sldId id="956" r:id="rId64"/>
    <p:sldId id="958" r:id="rId65"/>
    <p:sldId id="957" r:id="rId66"/>
    <p:sldId id="960" r:id="rId67"/>
    <p:sldId id="961" r:id="rId68"/>
    <p:sldId id="962" r:id="rId69"/>
    <p:sldId id="963" r:id="rId70"/>
    <p:sldId id="964" r:id="rId71"/>
    <p:sldId id="965" r:id="rId72"/>
    <p:sldId id="966" r:id="rId7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259"/>
            <p14:sldId id="867"/>
            <p14:sldId id="906"/>
            <p14:sldId id="907"/>
            <p14:sldId id="908"/>
            <p14:sldId id="869"/>
            <p14:sldId id="909"/>
            <p14:sldId id="910"/>
            <p14:sldId id="911"/>
            <p14:sldId id="912"/>
            <p14:sldId id="913"/>
            <p14:sldId id="929"/>
            <p14:sldId id="915"/>
            <p14:sldId id="914"/>
            <p14:sldId id="917"/>
            <p14:sldId id="930"/>
            <p14:sldId id="916"/>
            <p14:sldId id="918"/>
            <p14:sldId id="919"/>
            <p14:sldId id="920"/>
            <p14:sldId id="923"/>
            <p14:sldId id="924"/>
            <p14:sldId id="922"/>
            <p14:sldId id="921"/>
            <p14:sldId id="925"/>
            <p14:sldId id="927"/>
            <p14:sldId id="926"/>
            <p14:sldId id="928"/>
            <p14:sldId id="931"/>
            <p14:sldId id="932"/>
            <p14:sldId id="933"/>
            <p14:sldId id="934"/>
            <p14:sldId id="935"/>
            <p14:sldId id="941"/>
            <p14:sldId id="936"/>
            <p14:sldId id="939"/>
            <p14:sldId id="937"/>
            <p14:sldId id="373"/>
            <p14:sldId id="418"/>
            <p14:sldId id="942"/>
            <p14:sldId id="421"/>
            <p14:sldId id="422"/>
            <p14:sldId id="940"/>
            <p14:sldId id="938"/>
            <p14:sldId id="943"/>
            <p14:sldId id="944"/>
            <p14:sldId id="946"/>
            <p14:sldId id="945"/>
            <p14:sldId id="947"/>
            <p14:sldId id="948"/>
            <p14:sldId id="949"/>
            <p14:sldId id="950"/>
            <p14:sldId id="951"/>
            <p14:sldId id="952"/>
            <p14:sldId id="953"/>
            <p14:sldId id="954"/>
            <p14:sldId id="955"/>
            <p14:sldId id="959"/>
            <p14:sldId id="956"/>
            <p14:sldId id="958"/>
            <p14:sldId id="957"/>
            <p14:sldId id="960"/>
            <p14:sldId id="961"/>
            <p14:sldId id="962"/>
            <p14:sldId id="963"/>
            <p14:sldId id="964"/>
            <p14:sldId id="965"/>
            <p14:sldId id="966"/>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81" d="100"/>
          <a:sy n="81" d="100"/>
        </p:scale>
        <p:origin x="845"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6/29/2021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6/29/2021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6/29/2021 5:49 AM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38</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jasmine.github.io/1.3/introduction.html" TargetMode="External"/><Relationship Id="rId2" Type="http://schemas.openxmlformats.org/officeDocument/2006/relationships/hyperlink" Target="http://karma-runner.github.io/"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578"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ECA47F-58CB-4300-BEAD-95FF277E3590}"/>
              </a:ext>
            </a:extLst>
          </p:cNvPr>
          <p:cNvSpPr txBox="1"/>
          <p:nvPr/>
        </p:nvSpPr>
        <p:spPr>
          <a:xfrm>
            <a:off x="1219518" y="5291826"/>
            <a:ext cx="1329063" cy="492315"/>
          </a:xfrm>
          <a:prstGeom prst="rect">
            <a:avLst/>
          </a:prstGeom>
          <a:noFill/>
        </p:spPr>
        <p:txBody>
          <a:bodyPr wrap="square" lIns="0" tIns="0" rIns="0" bIns="0" rtlCol="0">
            <a:spAutoFit/>
          </a:bodyPr>
          <a:lstStyle/>
          <a:p>
            <a:pPr algn="ctr"/>
            <a:r>
              <a:rPr lang="en-IN" sz="3199" dirty="0">
                <a:solidFill>
                  <a:schemeClr val="accent3"/>
                </a:solidFill>
                <a:latin typeface="Calibri" panose="020F0502020204030204" pitchFamily="34" charset="0"/>
                <a:cs typeface="Calibri" panose="020F0502020204030204" pitchFamily="34" charset="0"/>
              </a:rPr>
              <a:t>DATE</a:t>
            </a:r>
          </a:p>
        </p:txBody>
      </p:sp>
      <p:sp>
        <p:nvSpPr>
          <p:cNvPr id="19" name="Rectangle 18">
            <a:extLst>
              <a:ext uri="{FF2B5EF4-FFF2-40B4-BE49-F238E27FC236}">
                <a16:creationId xmlns:a16="http://schemas.microsoft.com/office/drawing/2014/main" id="{EC321BC2-C660-4CC8-B3AF-BB8DB4C3837F}"/>
              </a:ext>
            </a:extLst>
          </p:cNvPr>
          <p:cNvSpPr/>
          <p:nvPr/>
        </p:nvSpPr>
        <p:spPr>
          <a:xfrm>
            <a:off x="2548581" y="5291825"/>
            <a:ext cx="3984853" cy="523084"/>
          </a:xfrm>
          <a:prstGeom prst="rect">
            <a:avLst/>
          </a:prstGeom>
          <a:pattFill prst="pct50">
            <a:fgClr>
              <a:schemeClr val="accent3"/>
            </a:fgClr>
            <a:bgClr>
              <a:schemeClr val="bg1"/>
            </a:bgClr>
          </a:pattFill>
        </p:spPr>
        <p:txBody>
          <a:bodyPr wrap="square">
            <a:spAutoFit/>
          </a:bodyPr>
          <a:lstStyle/>
          <a:p>
            <a:r>
              <a:rPr lang="en-IN" sz="2799" b="1" dirty="0">
                <a:solidFill>
                  <a:schemeClr val="bg1"/>
                </a:solidFill>
                <a:latin typeface="Calibri" panose="020F0502020204030204" pitchFamily="34" charset="0"/>
                <a:cs typeface="Calibri" panose="020F0502020204030204" pitchFamily="34" charset="0"/>
              </a:rPr>
              <a:t>29</a:t>
            </a:r>
            <a:r>
              <a:rPr lang="en-IN" sz="2799" b="1" baseline="30000" dirty="0">
                <a:solidFill>
                  <a:schemeClr val="bg1"/>
                </a:solidFill>
                <a:latin typeface="Calibri" panose="020F0502020204030204" pitchFamily="34" charset="0"/>
                <a:cs typeface="Calibri" panose="020F0502020204030204" pitchFamily="34" charset="0"/>
              </a:rPr>
              <a:t>th</a:t>
            </a:r>
            <a:r>
              <a:rPr lang="en-IN" sz="2799" b="1" dirty="0">
                <a:solidFill>
                  <a:schemeClr val="bg1"/>
                </a:solidFill>
                <a:latin typeface="Calibri" panose="020F0502020204030204" pitchFamily="34" charset="0"/>
                <a:cs typeface="Calibri" panose="020F0502020204030204" pitchFamily="34" charset="0"/>
              </a:rPr>
              <a:t> June 2021       </a:t>
            </a:r>
            <a:endParaRPr lang="en-US" sz="2799" b="1" dirty="0">
              <a:solidFill>
                <a:schemeClr val="bg1"/>
              </a:solidFill>
            </a:endParaRPr>
          </a:p>
        </p:txBody>
      </p:sp>
      <p:sp>
        <p:nvSpPr>
          <p:cNvPr id="20" name="Rectangle 19">
            <a:extLst>
              <a:ext uri="{FF2B5EF4-FFF2-40B4-BE49-F238E27FC236}">
                <a16:creationId xmlns:a16="http://schemas.microsoft.com/office/drawing/2014/main" id="{4AF793DD-BF61-4BCE-87AA-71FB01A6F1DE}"/>
              </a:ext>
            </a:extLst>
          </p:cNvPr>
          <p:cNvSpPr/>
          <p:nvPr/>
        </p:nvSpPr>
        <p:spPr bwMode="auto">
          <a:xfrm>
            <a:off x="1193500" y="5291825"/>
            <a:ext cx="5313917" cy="523084"/>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extBox 13">
            <a:extLst>
              <a:ext uri="{FF2B5EF4-FFF2-40B4-BE49-F238E27FC236}">
                <a16:creationId xmlns:a16="http://schemas.microsoft.com/office/drawing/2014/main" id="{96A979DB-EE06-4394-A50B-65F6DBE86B1C}"/>
              </a:ext>
            </a:extLst>
          </p:cNvPr>
          <p:cNvSpPr txBox="1"/>
          <p:nvPr/>
        </p:nvSpPr>
        <p:spPr>
          <a:xfrm>
            <a:off x="997308" y="366954"/>
            <a:ext cx="6129356" cy="707758"/>
          </a:xfrm>
          <a:prstGeom prst="rect">
            <a:avLst/>
          </a:prstGeom>
          <a:noFill/>
        </p:spPr>
        <p:txBody>
          <a:bodyPr wrap="square" rtlCol="0">
            <a:spAutoFit/>
          </a:bodyPr>
          <a:lstStyle/>
          <a:p>
            <a:r>
              <a:rPr lang="en-US" sz="3999" b="1" dirty="0">
                <a:solidFill>
                  <a:schemeClr val="bg1"/>
                </a:solidFill>
              </a:rPr>
              <a:t>Angular</a:t>
            </a:r>
            <a:endParaRPr lang="en-US" sz="3999" dirty="0">
              <a:solidFill>
                <a:schemeClr val="bg1"/>
              </a:solidFill>
            </a:endParaRPr>
          </a:p>
        </p:txBody>
      </p:sp>
      <p:sp>
        <p:nvSpPr>
          <p:cNvPr id="15" name="TextBox 14">
            <a:extLst>
              <a:ext uri="{FF2B5EF4-FFF2-40B4-BE49-F238E27FC236}">
                <a16:creationId xmlns:a16="http://schemas.microsoft.com/office/drawing/2014/main" id="{E1375E31-A318-4AAA-832A-84475EEF66B9}"/>
              </a:ext>
            </a:extLst>
          </p:cNvPr>
          <p:cNvSpPr txBox="1"/>
          <p:nvPr/>
        </p:nvSpPr>
        <p:spPr>
          <a:xfrm>
            <a:off x="997307" y="1234280"/>
            <a:ext cx="6043103" cy="461545"/>
          </a:xfrm>
          <a:prstGeom prst="rect">
            <a:avLst/>
          </a:prstGeom>
          <a:noFill/>
        </p:spPr>
        <p:txBody>
          <a:bodyPr wrap="square" rtlCol="0">
            <a:spAutoFit/>
          </a:bodyPr>
          <a:lstStyle/>
          <a:p>
            <a:r>
              <a:rPr lang="en-US" sz="2399" dirty="0">
                <a:solidFill>
                  <a:schemeClr val="bg1"/>
                </a:solidFill>
              </a:rPr>
              <a:t>Developing SPA with Angular 12</a:t>
            </a:r>
          </a:p>
        </p:txBody>
      </p:sp>
      <p:pic>
        <p:nvPicPr>
          <p:cNvPr id="2" name="Picture 1">
            <a:extLst>
              <a:ext uri="{FF2B5EF4-FFF2-40B4-BE49-F238E27FC236}">
                <a16:creationId xmlns:a16="http://schemas.microsoft.com/office/drawing/2014/main" id="{AF103808-2598-41F4-87E4-5B48FF018A1B}"/>
              </a:ext>
            </a:extLst>
          </p:cNvPr>
          <p:cNvPicPr>
            <a:picLocks noChangeAspect="1"/>
          </p:cNvPicPr>
          <p:nvPr/>
        </p:nvPicPr>
        <p:blipFill>
          <a:blip r:embed="rId3"/>
          <a:stretch>
            <a:fillRect/>
          </a:stretch>
        </p:blipFill>
        <p:spPr>
          <a:xfrm>
            <a:off x="8208991" y="2967693"/>
            <a:ext cx="3554849" cy="3554849"/>
          </a:xfrm>
          <a:prstGeom prst="rect">
            <a:avLst/>
          </a:prstGeom>
        </p:spPr>
      </p:pic>
    </p:spTree>
    <p:extLst>
      <p:ext uri="{BB962C8B-B14F-4D97-AF65-F5344CB8AC3E}">
        <p14:creationId xmlns:p14="http://schemas.microsoft.com/office/powerpoint/2010/main" val="39894652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086791-5A5A-4734-9AC6-89E31C9A9E90}"/>
              </a:ext>
            </a:extLst>
          </p:cNvPr>
          <p:cNvPicPr>
            <a:picLocks noChangeAspect="1"/>
          </p:cNvPicPr>
          <p:nvPr/>
        </p:nvPicPr>
        <p:blipFill>
          <a:blip r:embed="rId2"/>
          <a:stretch>
            <a:fillRect/>
          </a:stretch>
        </p:blipFill>
        <p:spPr>
          <a:xfrm>
            <a:off x="233935" y="159518"/>
            <a:ext cx="7648575" cy="6086475"/>
          </a:xfrm>
          <a:prstGeom prst="rect">
            <a:avLst/>
          </a:prstGeom>
        </p:spPr>
      </p:pic>
    </p:spTree>
    <p:extLst>
      <p:ext uri="{BB962C8B-B14F-4D97-AF65-F5344CB8AC3E}">
        <p14:creationId xmlns:p14="http://schemas.microsoft.com/office/powerpoint/2010/main" val="21749333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77502-898C-4A40-8DB0-E0FC91888F1C}"/>
              </a:ext>
            </a:extLst>
          </p:cNvPr>
          <p:cNvPicPr>
            <a:picLocks noChangeAspect="1"/>
          </p:cNvPicPr>
          <p:nvPr/>
        </p:nvPicPr>
        <p:blipFill>
          <a:blip r:embed="rId2"/>
          <a:stretch>
            <a:fillRect/>
          </a:stretch>
        </p:blipFill>
        <p:spPr>
          <a:xfrm>
            <a:off x="1159235" y="3310084"/>
            <a:ext cx="7362825" cy="2952750"/>
          </a:xfrm>
          <a:prstGeom prst="rect">
            <a:avLst/>
          </a:prstGeom>
        </p:spPr>
      </p:pic>
      <p:pic>
        <p:nvPicPr>
          <p:cNvPr id="5" name="Picture 4">
            <a:extLst>
              <a:ext uri="{FF2B5EF4-FFF2-40B4-BE49-F238E27FC236}">
                <a16:creationId xmlns:a16="http://schemas.microsoft.com/office/drawing/2014/main" id="{3DD3BC81-3F30-484D-B6B3-A685FDE97AD4}"/>
              </a:ext>
            </a:extLst>
          </p:cNvPr>
          <p:cNvPicPr>
            <a:picLocks noChangeAspect="1"/>
          </p:cNvPicPr>
          <p:nvPr/>
        </p:nvPicPr>
        <p:blipFill>
          <a:blip r:embed="rId3"/>
          <a:stretch>
            <a:fillRect/>
          </a:stretch>
        </p:blipFill>
        <p:spPr>
          <a:xfrm>
            <a:off x="508491" y="240874"/>
            <a:ext cx="7419975" cy="2190750"/>
          </a:xfrm>
          <a:prstGeom prst="rect">
            <a:avLst/>
          </a:prstGeom>
        </p:spPr>
      </p:pic>
    </p:spTree>
    <p:extLst>
      <p:ext uri="{BB962C8B-B14F-4D97-AF65-F5344CB8AC3E}">
        <p14:creationId xmlns:p14="http://schemas.microsoft.com/office/powerpoint/2010/main" val="1694871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F69AA-5354-49BD-8A0D-870F92EEF2D4}"/>
              </a:ext>
            </a:extLst>
          </p:cNvPr>
          <p:cNvPicPr>
            <a:picLocks noChangeAspect="1"/>
          </p:cNvPicPr>
          <p:nvPr/>
        </p:nvPicPr>
        <p:blipFill>
          <a:blip r:embed="rId2"/>
          <a:stretch>
            <a:fillRect/>
          </a:stretch>
        </p:blipFill>
        <p:spPr>
          <a:xfrm>
            <a:off x="528916" y="238665"/>
            <a:ext cx="10120297" cy="6067867"/>
          </a:xfrm>
          <a:prstGeom prst="rect">
            <a:avLst/>
          </a:prstGeom>
        </p:spPr>
      </p:pic>
    </p:spTree>
    <p:extLst>
      <p:ext uri="{BB962C8B-B14F-4D97-AF65-F5344CB8AC3E}">
        <p14:creationId xmlns:p14="http://schemas.microsoft.com/office/powerpoint/2010/main" val="2690821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57794-EE6B-40B9-AFA7-17916751A20F}"/>
              </a:ext>
            </a:extLst>
          </p:cNvPr>
          <p:cNvPicPr>
            <a:picLocks noChangeAspect="1"/>
          </p:cNvPicPr>
          <p:nvPr/>
        </p:nvPicPr>
        <p:blipFill>
          <a:blip r:embed="rId2"/>
          <a:stretch>
            <a:fillRect/>
          </a:stretch>
        </p:blipFill>
        <p:spPr>
          <a:xfrm>
            <a:off x="1043750" y="0"/>
            <a:ext cx="8178257" cy="6858000"/>
          </a:xfrm>
          <a:prstGeom prst="rect">
            <a:avLst/>
          </a:prstGeom>
        </p:spPr>
      </p:pic>
    </p:spTree>
    <p:extLst>
      <p:ext uri="{BB962C8B-B14F-4D97-AF65-F5344CB8AC3E}">
        <p14:creationId xmlns:p14="http://schemas.microsoft.com/office/powerpoint/2010/main" val="10467030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F5AC5-13AB-488C-9FD3-4D847C93AA1A}"/>
              </a:ext>
            </a:extLst>
          </p:cNvPr>
          <p:cNvPicPr>
            <a:picLocks noChangeAspect="1"/>
          </p:cNvPicPr>
          <p:nvPr/>
        </p:nvPicPr>
        <p:blipFill>
          <a:blip r:embed="rId2"/>
          <a:stretch>
            <a:fillRect/>
          </a:stretch>
        </p:blipFill>
        <p:spPr>
          <a:xfrm>
            <a:off x="2001429" y="0"/>
            <a:ext cx="8185967" cy="6858000"/>
          </a:xfrm>
          <a:prstGeom prst="rect">
            <a:avLst/>
          </a:prstGeom>
        </p:spPr>
      </p:pic>
    </p:spTree>
    <p:extLst>
      <p:ext uri="{BB962C8B-B14F-4D97-AF65-F5344CB8AC3E}">
        <p14:creationId xmlns:p14="http://schemas.microsoft.com/office/powerpoint/2010/main" val="34786782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60CE3-E554-4208-A1C8-D5BA649A2A2A}"/>
              </a:ext>
            </a:extLst>
          </p:cNvPr>
          <p:cNvPicPr>
            <a:picLocks noChangeAspect="1"/>
          </p:cNvPicPr>
          <p:nvPr/>
        </p:nvPicPr>
        <p:blipFill>
          <a:blip r:embed="rId2"/>
          <a:stretch>
            <a:fillRect/>
          </a:stretch>
        </p:blipFill>
        <p:spPr>
          <a:xfrm>
            <a:off x="1078348" y="0"/>
            <a:ext cx="8109060" cy="6858000"/>
          </a:xfrm>
          <a:prstGeom prst="rect">
            <a:avLst/>
          </a:prstGeom>
        </p:spPr>
      </p:pic>
    </p:spTree>
    <p:extLst>
      <p:ext uri="{BB962C8B-B14F-4D97-AF65-F5344CB8AC3E}">
        <p14:creationId xmlns:p14="http://schemas.microsoft.com/office/powerpoint/2010/main" val="36147328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2EDB-838E-4DA7-B90C-9F5954A35605}"/>
              </a:ext>
            </a:extLst>
          </p:cNvPr>
          <p:cNvSpPr txBox="1"/>
          <p:nvPr/>
        </p:nvSpPr>
        <p:spPr>
          <a:xfrm>
            <a:off x="1765170" y="268619"/>
            <a:ext cx="6094428" cy="5001369"/>
          </a:xfrm>
          <a:prstGeom prst="rect">
            <a:avLst/>
          </a:prstGeom>
          <a:noFill/>
        </p:spPr>
        <p:txBody>
          <a:bodyPr wrap="square">
            <a:spAutoFit/>
          </a:bodyPr>
          <a:lstStyle/>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Component, </a:t>
            </a:r>
            <a:r>
              <a:rPr lang="en-US" sz="1100" b="0" dirty="0" err="1">
                <a:solidFill>
                  <a:srgbClr val="000000"/>
                </a:solidFill>
                <a:effectLst/>
                <a:latin typeface="Consolas" panose="020B0609020204030204" pitchFamily="49" charset="0"/>
              </a:rPr>
              <a:t>OnInit</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'@angular/core'</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FormGroup,FormBuilder</a:t>
            </a:r>
            <a:r>
              <a:rPr lang="en-US" sz="1100" b="0" dirty="0">
                <a:solidFill>
                  <a:srgbClr val="000000"/>
                </a:solidFill>
                <a:effectLst/>
                <a:latin typeface="Consolas" panose="020B0609020204030204" pitchFamily="49" charset="0"/>
              </a:rPr>
              <a:t>, Validators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'@angular/forms'</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VideodataService</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t>
            </a:r>
            <a:r>
              <a:rPr lang="en-US" sz="1100" b="0" dirty="0" err="1">
                <a:solidFill>
                  <a:srgbClr val="A31515"/>
                </a:solidFill>
                <a:effectLst/>
                <a:latin typeface="Consolas" panose="020B0609020204030204" pitchFamily="49" charset="0"/>
              </a:rPr>
              <a:t>videodata.service</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@Component({</a:t>
            </a:r>
          </a:p>
          <a:p>
            <a:r>
              <a:rPr lang="en-US" sz="1100" b="0" dirty="0">
                <a:solidFill>
                  <a:srgbClr val="000000"/>
                </a:solidFill>
                <a:effectLst/>
                <a:latin typeface="Consolas" panose="020B0609020204030204" pitchFamily="49" charset="0"/>
              </a:rPr>
              <a:t>  selector: </a:t>
            </a:r>
            <a:r>
              <a:rPr lang="en-US" sz="1100" b="0" dirty="0">
                <a:solidFill>
                  <a:srgbClr val="A31515"/>
                </a:solidFill>
                <a:effectLst/>
                <a:latin typeface="Consolas" panose="020B0609020204030204" pitchFamily="49" charset="0"/>
              </a:rPr>
              <a:t>'app-</a:t>
            </a:r>
            <a:r>
              <a:rPr lang="en-US" sz="1100" b="0" dirty="0" err="1">
                <a:solidFill>
                  <a:srgbClr val="A31515"/>
                </a:solidFill>
                <a:effectLst/>
                <a:latin typeface="Consolas" panose="020B0609020204030204" pitchFamily="49" charset="0"/>
              </a:rPr>
              <a:t>addvideo</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templateUrl</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'./addvideo.component.html'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styleUrls</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'./addvideo.component.css'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export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class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AddvideoComponent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implements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OnInit</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videoForm</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FormGroup</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constructor</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private</a:t>
            </a:r>
            <a:r>
              <a:rPr lang="en-US" sz="1100" b="0" dirty="0">
                <a:solidFill>
                  <a:srgbClr val="000000"/>
                </a:solidFill>
                <a:effectLst/>
                <a:latin typeface="Consolas" panose="020B0609020204030204" pitchFamily="49" charset="0"/>
              </a:rPr>
              <a:t> _</a:t>
            </a:r>
            <a:r>
              <a:rPr lang="en-US" sz="1100" b="0" dirty="0" err="1">
                <a:solidFill>
                  <a:srgbClr val="000000"/>
                </a:solidFill>
                <a:effectLst/>
                <a:latin typeface="Consolas" panose="020B0609020204030204" pitchFamily="49" charset="0"/>
              </a:rPr>
              <a:t>videodataservice:VideodataService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private</a:t>
            </a:r>
            <a:r>
              <a:rPr lang="en-US" sz="1100" b="0" dirty="0">
                <a:solidFill>
                  <a:srgbClr val="000000"/>
                </a:solidFill>
                <a:effectLst/>
                <a:latin typeface="Consolas" panose="020B0609020204030204" pitchFamily="49" charset="0"/>
              </a:rPr>
              <a:t> _</a:t>
            </a:r>
            <a:r>
              <a:rPr lang="en-US" sz="1100" b="0" dirty="0" err="1">
                <a:solidFill>
                  <a:srgbClr val="000000"/>
                </a:solidFill>
                <a:effectLst/>
                <a:latin typeface="Consolas" panose="020B0609020204030204" pitchFamily="49" charset="0"/>
              </a:rPr>
              <a:t>builder:FormBuilder</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.createForm</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ngOnInit</a:t>
            </a:r>
            <a:r>
              <a:rPr lang="en-US" sz="1100" b="0" dirty="0">
                <a:solidFill>
                  <a:srgbClr val="000000"/>
                </a:solidFill>
                <a:effectLst/>
                <a:latin typeface="Consolas" panose="020B0609020204030204" pitchFamily="49" charset="0"/>
              </a:rPr>
              <a:t>(): void {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createForm</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.videoForm</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._</a:t>
            </a:r>
            <a:r>
              <a:rPr lang="en-US" sz="1100" b="0" dirty="0" err="1">
                <a:solidFill>
                  <a:srgbClr val="000000"/>
                </a:solidFill>
                <a:effectLst/>
                <a:latin typeface="Consolas" panose="020B0609020204030204" pitchFamily="49" charset="0"/>
              </a:rPr>
              <a:t>builder.group</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Title:</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Length:</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Category:</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Format:</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addVideo</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body:any</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._</a:t>
            </a:r>
            <a:r>
              <a:rPr lang="en-US" sz="1100" b="0" dirty="0" err="1">
                <a:solidFill>
                  <a:srgbClr val="000000"/>
                </a:solidFill>
                <a:effectLst/>
                <a:latin typeface="Consolas" panose="020B0609020204030204" pitchFamily="49" charset="0"/>
              </a:rPr>
              <a:t>videodataservice.addVideo</a:t>
            </a:r>
            <a:r>
              <a:rPr lang="en-US" sz="1100" b="0" dirty="0">
                <a:solidFill>
                  <a:srgbClr val="000000"/>
                </a:solidFill>
                <a:effectLst/>
                <a:latin typeface="Consolas" panose="020B0609020204030204" pitchFamily="49" charset="0"/>
              </a:rPr>
              <a:t>(body).subscribe(()</a:t>
            </a:r>
            <a:r>
              <a:rPr lang="en-US" sz="1100" b="0" dirty="0">
                <a:solidFill>
                  <a:srgbClr val="0000FF"/>
                </a:solidFill>
                <a:effectLst/>
                <a:latin typeface="Consolas" panose="020B0609020204030204" pitchFamily="49" charset="0"/>
              </a:rPr>
              <a:t>=&gt;</a:t>
            </a:r>
            <a:r>
              <a:rPr lang="en-US" sz="1100" b="0" dirty="0">
                <a:solidFill>
                  <a:srgbClr val="000000"/>
                </a:solidFill>
                <a:effectLst/>
                <a:latin typeface="Consolas" panose="020B0609020204030204" pitchFamily="49" charset="0"/>
              </a:rPr>
              <a:t>alert(</a:t>
            </a:r>
            <a:r>
              <a:rPr lang="en-US" sz="1100" b="0" dirty="0">
                <a:solidFill>
                  <a:srgbClr val="A31515"/>
                </a:solidFill>
                <a:effectLst/>
                <a:latin typeface="Consolas" panose="020B0609020204030204" pitchFamily="49" charset="0"/>
              </a:rPr>
              <a:t>"video added!"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191242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3A3D3-7D0D-4BAE-B051-528B26EB8C6E}"/>
              </a:ext>
            </a:extLst>
          </p:cNvPr>
          <p:cNvPicPr>
            <a:picLocks noChangeAspect="1"/>
          </p:cNvPicPr>
          <p:nvPr/>
        </p:nvPicPr>
        <p:blipFill>
          <a:blip r:embed="rId2"/>
          <a:stretch>
            <a:fillRect/>
          </a:stretch>
        </p:blipFill>
        <p:spPr>
          <a:xfrm>
            <a:off x="1179512" y="266700"/>
            <a:ext cx="9829800" cy="6324600"/>
          </a:xfrm>
          <a:prstGeom prst="rect">
            <a:avLst/>
          </a:prstGeom>
        </p:spPr>
      </p:pic>
    </p:spTree>
    <p:extLst>
      <p:ext uri="{BB962C8B-B14F-4D97-AF65-F5344CB8AC3E}">
        <p14:creationId xmlns:p14="http://schemas.microsoft.com/office/powerpoint/2010/main" val="34539830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90B01-C119-4C1D-A00A-2824ED2FB12D}"/>
              </a:ext>
            </a:extLst>
          </p:cNvPr>
          <p:cNvSpPr txBox="1"/>
          <p:nvPr/>
        </p:nvSpPr>
        <p:spPr>
          <a:xfrm>
            <a:off x="989814" y="372314"/>
            <a:ext cx="9982985" cy="5262979"/>
          </a:xfrm>
          <a:prstGeom prst="rect">
            <a:avLst/>
          </a:prstGeom>
          <a:noFill/>
        </p:spPr>
        <p:txBody>
          <a:bodyPr wrap="square">
            <a:spAutoFit/>
          </a:bodyPr>
          <a:lstStyle/>
          <a:p>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'container'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"panel-heading"</a:t>
            </a:r>
            <a:r>
              <a:rPr lang="en-US" sz="1400" b="0" dirty="0">
                <a:solidFill>
                  <a:srgbClr val="800000"/>
                </a:solidFill>
                <a:effectLst/>
                <a:latin typeface="Consolas" panose="020B0609020204030204" pitchFamily="49" charset="0"/>
              </a:rPr>
              <a:t>&gt;&lt;h1&gt;</a:t>
            </a:r>
            <a:r>
              <a:rPr lang="en-US" sz="1400" b="0" dirty="0">
                <a:solidFill>
                  <a:srgbClr val="000000"/>
                </a:solidFill>
                <a:effectLst/>
                <a:latin typeface="Consolas" panose="020B0609020204030204" pitchFamily="49" charset="0"/>
              </a:rPr>
              <a:t>Add Video</a:t>
            </a:r>
            <a:r>
              <a:rPr lang="en-US" sz="1400" b="0" dirty="0">
                <a:solidFill>
                  <a:srgbClr val="800000"/>
                </a:solidFill>
                <a:effectLst/>
                <a:latin typeface="Consolas" panose="020B0609020204030204" pitchFamily="49" charset="0"/>
              </a:rPr>
              <a:t>&lt;/h1&gt;&lt;/div&gt;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"panel-body"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&lt;form</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a:t>
            </a:r>
            <a:r>
              <a:rPr lang="en-US" sz="1400" b="0" dirty="0" err="1">
                <a:solidFill>
                  <a:srgbClr val="FF0000"/>
                </a:solidFill>
                <a:effectLst/>
                <a:latin typeface="Consolas" panose="020B0609020204030204" pitchFamily="49" charset="0"/>
              </a:rPr>
              <a:t>formGroup</a:t>
            </a:r>
            <a:r>
              <a:rPr lang="en-US" sz="1400" b="0" dirty="0">
                <a:solidFill>
                  <a:srgbClr val="FF0000"/>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videoForm</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"form-group"</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&lt;label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for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Title:</a:t>
            </a:r>
            <a:r>
              <a:rPr lang="en-US" sz="1400" b="0" dirty="0">
                <a:solidFill>
                  <a:srgbClr val="800000"/>
                </a:solidFill>
                <a:effectLst/>
                <a:latin typeface="Consolas" panose="020B0609020204030204" pitchFamily="49" charset="0"/>
              </a:rPr>
              <a:t>&lt;/label&gt;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"form-control"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formControlName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"Title"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"form-group"</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&lt;label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for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"Length"</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Length:</a:t>
            </a:r>
            <a:r>
              <a:rPr lang="en-US" sz="1400" b="0" dirty="0">
                <a:solidFill>
                  <a:srgbClr val="800000"/>
                </a:solidFill>
                <a:effectLst/>
                <a:latin typeface="Consolas" panose="020B0609020204030204" pitchFamily="49" charset="0"/>
              </a:rPr>
              <a:t>&lt;/label&gt;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"Length"</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"form-control"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formControlName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"Length"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"form-group"</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&lt;label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for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"Category"</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Category:</a:t>
            </a:r>
            <a:r>
              <a:rPr lang="en-US" sz="1400" b="0" dirty="0">
                <a:solidFill>
                  <a:srgbClr val="800000"/>
                </a:solidFill>
                <a:effectLst/>
                <a:latin typeface="Consolas" panose="020B0609020204030204" pitchFamily="49" charset="0"/>
              </a:rPr>
              <a:t>&lt;/label&gt;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"Category"</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"form-control"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formControlName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"Category"</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"form-group"</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&lt;label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for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Format:</a:t>
            </a:r>
            <a:r>
              <a:rPr lang="en-US" sz="1400" b="0" dirty="0">
                <a:solidFill>
                  <a:srgbClr val="800000"/>
                </a:solidFill>
                <a:effectLst/>
                <a:latin typeface="Consolas" panose="020B0609020204030204" pitchFamily="49" charset="0"/>
              </a:rPr>
              <a:t>&lt;/label&gt;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"Format"</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"form-control"</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formControlName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"Format"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&lt;button</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btn</a:t>
            </a:r>
            <a:r>
              <a:rPr lang="en-US" sz="1400" b="0" dirty="0">
                <a:solidFill>
                  <a:srgbClr val="0000FF"/>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btn</a:t>
            </a:r>
            <a:r>
              <a:rPr lang="en-US" sz="1400" b="0" dirty="0">
                <a:solidFill>
                  <a:srgbClr val="0000FF"/>
                </a:solidFill>
                <a:effectLst/>
                <a:latin typeface="Consolas" panose="020B0609020204030204" pitchFamily="49" charset="0"/>
              </a:rPr>
              <a:t>-success </a:t>
            </a:r>
            <a:r>
              <a:rPr lang="en-US" sz="1400" b="0" dirty="0" err="1">
                <a:solidFill>
                  <a:srgbClr val="0000FF"/>
                </a:solidFill>
                <a:effectLst/>
                <a:latin typeface="Consolas" panose="020B0609020204030204" pitchFamily="49" charset="0"/>
              </a:rPr>
              <a:t>btn</a:t>
            </a:r>
            <a:r>
              <a:rPr lang="en-US" sz="1400" b="0" dirty="0">
                <a:solidFill>
                  <a:srgbClr val="0000FF"/>
                </a:solidFill>
                <a:effectLst/>
                <a:latin typeface="Consolas" panose="020B0609020204030204" pitchFamily="49" charset="0"/>
              </a:rPr>
              <a:t>-block"</a:t>
            </a:r>
            <a:r>
              <a:rPr lang="en-US" sz="1400" b="0" dirty="0">
                <a:solidFill>
                  <a:srgbClr val="000000"/>
                </a:solidFill>
                <a:effectLst/>
                <a:latin typeface="Consolas" panose="020B0609020204030204" pitchFamily="49" charset="0"/>
              </a:rPr>
              <a:t> </a:t>
            </a:r>
            <a:r>
              <a:rPr lang="en-US" sz="1400" b="0" dirty="0">
                <a:solidFill>
                  <a:srgbClr val="FF0000"/>
                </a:solidFill>
                <a:effectLst/>
                <a:latin typeface="Consolas" panose="020B0609020204030204" pitchFamily="49" charset="0"/>
              </a:rPr>
              <a:t>(click)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addVideo</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videoForm.value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Add Video</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&lt;/button&gt;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&lt;/form&gt;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&lt;/div&gt;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8937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F8EBD-DEE2-45DF-B5D1-A869D81512A8}"/>
              </a:ext>
            </a:extLst>
          </p:cNvPr>
          <p:cNvPicPr>
            <a:picLocks noChangeAspect="1"/>
          </p:cNvPicPr>
          <p:nvPr/>
        </p:nvPicPr>
        <p:blipFill>
          <a:blip r:embed="rId2"/>
          <a:stretch>
            <a:fillRect/>
          </a:stretch>
        </p:blipFill>
        <p:spPr>
          <a:xfrm>
            <a:off x="1272618" y="429388"/>
            <a:ext cx="8546976" cy="5702748"/>
          </a:xfrm>
          <a:prstGeom prst="rect">
            <a:avLst/>
          </a:prstGeom>
        </p:spPr>
      </p:pic>
    </p:spTree>
    <p:extLst>
      <p:ext uri="{BB962C8B-B14F-4D97-AF65-F5344CB8AC3E}">
        <p14:creationId xmlns:p14="http://schemas.microsoft.com/office/powerpoint/2010/main" val="23702460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90A9B2-0838-4927-AA81-8EEF09550F4D}"/>
              </a:ext>
            </a:extLst>
          </p:cNvPr>
          <p:cNvPicPr>
            <a:picLocks noChangeAspect="1"/>
          </p:cNvPicPr>
          <p:nvPr/>
        </p:nvPicPr>
        <p:blipFill>
          <a:blip r:embed="rId2"/>
          <a:stretch>
            <a:fillRect/>
          </a:stretch>
        </p:blipFill>
        <p:spPr>
          <a:xfrm>
            <a:off x="527050" y="876300"/>
            <a:ext cx="11134725" cy="5105400"/>
          </a:xfrm>
          <a:prstGeom prst="rect">
            <a:avLst/>
          </a:prstGeom>
        </p:spPr>
      </p:pic>
    </p:spTree>
    <p:extLst>
      <p:ext uri="{BB962C8B-B14F-4D97-AF65-F5344CB8AC3E}">
        <p14:creationId xmlns:p14="http://schemas.microsoft.com/office/powerpoint/2010/main" val="2718417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A51F1-CD3A-4BA9-A423-3DB9239EB07B}"/>
              </a:ext>
            </a:extLst>
          </p:cNvPr>
          <p:cNvPicPr>
            <a:picLocks noChangeAspect="1"/>
          </p:cNvPicPr>
          <p:nvPr/>
        </p:nvPicPr>
        <p:blipFill>
          <a:blip r:embed="rId2"/>
          <a:stretch>
            <a:fillRect/>
          </a:stretch>
        </p:blipFill>
        <p:spPr>
          <a:xfrm>
            <a:off x="914400" y="319177"/>
            <a:ext cx="8980631" cy="5992068"/>
          </a:xfrm>
          <a:prstGeom prst="rect">
            <a:avLst/>
          </a:prstGeom>
        </p:spPr>
      </p:pic>
    </p:spTree>
    <p:extLst>
      <p:ext uri="{BB962C8B-B14F-4D97-AF65-F5344CB8AC3E}">
        <p14:creationId xmlns:p14="http://schemas.microsoft.com/office/powerpoint/2010/main" val="33575164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CFE55-23FF-49EB-A56D-D0FAAFC3A0BB}"/>
              </a:ext>
            </a:extLst>
          </p:cNvPr>
          <p:cNvPicPr>
            <a:picLocks noChangeAspect="1"/>
          </p:cNvPicPr>
          <p:nvPr/>
        </p:nvPicPr>
        <p:blipFill>
          <a:blip r:embed="rId2"/>
          <a:stretch>
            <a:fillRect/>
          </a:stretch>
        </p:blipFill>
        <p:spPr>
          <a:xfrm>
            <a:off x="2782431" y="0"/>
            <a:ext cx="6623963" cy="6858000"/>
          </a:xfrm>
          <a:prstGeom prst="rect">
            <a:avLst/>
          </a:prstGeom>
        </p:spPr>
      </p:pic>
    </p:spTree>
    <p:extLst>
      <p:ext uri="{BB962C8B-B14F-4D97-AF65-F5344CB8AC3E}">
        <p14:creationId xmlns:p14="http://schemas.microsoft.com/office/powerpoint/2010/main" val="4362890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963D0-3CE7-4BC8-813B-21CF6A5236A8}"/>
              </a:ext>
            </a:extLst>
          </p:cNvPr>
          <p:cNvSpPr txBox="1"/>
          <p:nvPr/>
        </p:nvSpPr>
        <p:spPr>
          <a:xfrm>
            <a:off x="1190133" y="156243"/>
            <a:ext cx="9283045" cy="6863417"/>
          </a:xfrm>
          <a:prstGeom prst="rect">
            <a:avLst/>
          </a:prstGeom>
          <a:noFill/>
        </p:spPr>
        <p:txBody>
          <a:bodyPr wrap="square">
            <a:spAutoFit/>
          </a:bodyPr>
          <a:lstStyle/>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Component, </a:t>
            </a:r>
            <a:r>
              <a:rPr lang="en-US" sz="1100" b="0" dirty="0" err="1">
                <a:solidFill>
                  <a:srgbClr val="000000"/>
                </a:solidFill>
                <a:effectLst/>
                <a:latin typeface="Consolas" panose="020B0609020204030204" pitchFamily="49" charset="0"/>
              </a:rPr>
              <a:t>OnInit</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'@angular/core'</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FormGroup,FormBuilder</a:t>
            </a:r>
            <a:r>
              <a:rPr lang="en-US" sz="1100" b="0" dirty="0">
                <a:solidFill>
                  <a:srgbClr val="000000"/>
                </a:solidFill>
                <a:effectLst/>
                <a:latin typeface="Consolas" panose="020B0609020204030204" pitchFamily="49" charset="0"/>
              </a:rPr>
              <a:t>, Validators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'@angular/forms'</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Router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'@angular/router'</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import</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VideodataService</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from</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t>
            </a:r>
            <a:r>
              <a:rPr lang="en-US" sz="1100" b="0" dirty="0" err="1">
                <a:solidFill>
                  <a:srgbClr val="A31515"/>
                </a:solidFill>
                <a:effectLst/>
                <a:latin typeface="Consolas" panose="020B0609020204030204" pitchFamily="49" charset="0"/>
              </a:rPr>
              <a:t>videodata.service</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@Component({</a:t>
            </a:r>
          </a:p>
          <a:p>
            <a:r>
              <a:rPr lang="en-US" sz="1100" b="0" dirty="0">
                <a:solidFill>
                  <a:srgbClr val="000000"/>
                </a:solidFill>
                <a:effectLst/>
                <a:latin typeface="Consolas" panose="020B0609020204030204" pitchFamily="49" charset="0"/>
              </a:rPr>
              <a:t>  selector: </a:t>
            </a:r>
            <a:r>
              <a:rPr lang="en-US" sz="1100" b="0" dirty="0">
                <a:solidFill>
                  <a:srgbClr val="A31515"/>
                </a:solidFill>
                <a:effectLst/>
                <a:latin typeface="Consolas" panose="020B0609020204030204" pitchFamily="49" charset="0"/>
              </a:rPr>
              <a:t>'app-</a:t>
            </a:r>
            <a:r>
              <a:rPr lang="en-US" sz="1100" b="0" dirty="0" err="1">
                <a:solidFill>
                  <a:srgbClr val="A31515"/>
                </a:solidFill>
                <a:effectLst/>
                <a:latin typeface="Consolas" panose="020B0609020204030204" pitchFamily="49" charset="0"/>
              </a:rPr>
              <a:t>addvideo</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templateUrl</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'./addvideo.component.html'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styleUrls</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'./addvideo.component.css'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export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class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AddvideoComponent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implements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OnInit</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videoForm</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FormGroup</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submitted = </a:t>
            </a:r>
            <a:r>
              <a:rPr lang="en-US" sz="1100" b="0" dirty="0">
                <a:solidFill>
                  <a:srgbClr val="0000FF"/>
                </a:solidFill>
                <a:effectLst/>
                <a:latin typeface="Consolas" panose="020B0609020204030204" pitchFamily="49" charset="0"/>
              </a:rPr>
              <a:t>false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constructor</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private</a:t>
            </a:r>
            <a:r>
              <a:rPr lang="en-US" sz="1100" b="0" dirty="0">
                <a:solidFill>
                  <a:srgbClr val="000000"/>
                </a:solidFill>
                <a:effectLst/>
                <a:latin typeface="Consolas" panose="020B0609020204030204" pitchFamily="49" charset="0"/>
              </a:rPr>
              <a:t> _</a:t>
            </a:r>
            <a:r>
              <a:rPr lang="en-US" sz="1100" b="0" dirty="0" err="1">
                <a:solidFill>
                  <a:srgbClr val="000000"/>
                </a:solidFill>
                <a:effectLst/>
                <a:latin typeface="Consolas" panose="020B0609020204030204" pitchFamily="49" charset="0"/>
              </a:rPr>
              <a:t>videodataservice:VideodataService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private</a:t>
            </a:r>
            <a:r>
              <a:rPr lang="en-US" sz="1100" b="0" dirty="0">
                <a:solidFill>
                  <a:srgbClr val="000000"/>
                </a:solidFill>
                <a:effectLst/>
                <a:latin typeface="Consolas" panose="020B0609020204030204" pitchFamily="49" charset="0"/>
              </a:rPr>
              <a:t> _</a:t>
            </a:r>
            <a:r>
              <a:rPr lang="en-US" sz="1100" b="0" dirty="0" err="1">
                <a:solidFill>
                  <a:srgbClr val="000000"/>
                </a:solidFill>
                <a:effectLst/>
                <a:latin typeface="Consolas" panose="020B0609020204030204" pitchFamily="49" charset="0"/>
              </a:rPr>
              <a:t>builder:FormBuilder</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private</a:t>
            </a:r>
            <a:r>
              <a:rPr lang="en-US" sz="1100" b="0" dirty="0">
                <a:solidFill>
                  <a:srgbClr val="000000"/>
                </a:solidFill>
                <a:effectLst/>
                <a:latin typeface="Consolas" panose="020B0609020204030204" pitchFamily="49" charset="0"/>
              </a:rPr>
              <a:t> _</a:t>
            </a:r>
            <a:r>
              <a:rPr lang="en-US" sz="1100" b="0" dirty="0" err="1">
                <a:solidFill>
                  <a:srgbClr val="000000"/>
                </a:solidFill>
                <a:effectLst/>
                <a:latin typeface="Consolas" panose="020B0609020204030204" pitchFamily="49" charset="0"/>
              </a:rPr>
              <a:t>router:Router</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.createForm</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ngOnInit</a:t>
            </a:r>
            <a:r>
              <a:rPr lang="en-US" sz="1100" b="0" dirty="0">
                <a:solidFill>
                  <a:srgbClr val="000000"/>
                </a:solidFill>
                <a:effectLst/>
                <a:latin typeface="Consolas" panose="020B0609020204030204" pitchFamily="49" charset="0"/>
              </a:rPr>
              <a:t>(): void {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createForm</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.videoForm</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._</a:t>
            </a:r>
            <a:r>
              <a:rPr lang="en-US" sz="1100" b="0" dirty="0" err="1">
                <a:solidFill>
                  <a:srgbClr val="000000"/>
                </a:solidFill>
                <a:effectLst/>
                <a:latin typeface="Consolas" panose="020B0609020204030204" pitchFamily="49" charset="0"/>
              </a:rPr>
              <a:t>builder.group</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Title:[</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Validators.required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Length:[</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Validators.required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Category:[</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Validators.required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Format:[</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Validators.required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get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videoFormControl</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return</a:t>
            </a: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.videoForm.controls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addVideo</a:t>
            </a:r>
            <a:r>
              <a:rPr lang="en-US" sz="1100" b="0" dirty="0">
                <a:solidFill>
                  <a:srgbClr val="000000"/>
                </a:solidFill>
                <a:effectLst/>
                <a:latin typeface="Consolas" panose="020B0609020204030204" pitchFamily="49" charset="0"/>
              </a:rPr>
              <a:t>(body: any)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.submitted</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true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if</a:t>
            </a: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.videoForm.valid</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._</a:t>
            </a:r>
            <a:r>
              <a:rPr lang="en-US" sz="1100" b="0" dirty="0" err="1">
                <a:solidFill>
                  <a:srgbClr val="000000"/>
                </a:solidFill>
                <a:effectLst/>
                <a:latin typeface="Consolas" panose="020B0609020204030204" pitchFamily="49" charset="0"/>
              </a:rPr>
              <a:t>videodataservice.addVideo</a:t>
            </a:r>
            <a:r>
              <a:rPr lang="en-US" sz="1100" b="0" dirty="0">
                <a:solidFill>
                  <a:srgbClr val="000000"/>
                </a:solidFill>
                <a:effectLst/>
                <a:latin typeface="Consolas" panose="020B0609020204030204" pitchFamily="49" charset="0"/>
              </a:rPr>
              <a:t>(body).subscribe(() </a:t>
            </a:r>
            <a:r>
              <a:rPr lang="en-US" sz="1100" b="0" dirty="0">
                <a:solidFill>
                  <a:srgbClr val="0000FF"/>
                </a:solidFill>
                <a:effectLst/>
                <a:latin typeface="Consolas" panose="020B0609020204030204" pitchFamily="49" charset="0"/>
              </a:rPr>
              <a:t>=&gt;</a:t>
            </a:r>
            <a:r>
              <a:rPr lang="en-US" sz="1100" b="0" dirty="0">
                <a:solidFill>
                  <a:srgbClr val="000000"/>
                </a:solidFill>
                <a:effectLst/>
                <a:latin typeface="Consolas" panose="020B0609020204030204" pitchFamily="49" charset="0"/>
              </a:rPr>
              <a:t> alert(</a:t>
            </a:r>
            <a:r>
              <a:rPr lang="en-US" sz="1100" b="0" dirty="0">
                <a:solidFill>
                  <a:srgbClr val="A31515"/>
                </a:solidFill>
                <a:effectLst/>
                <a:latin typeface="Consolas" panose="020B0609020204030204" pitchFamily="49" charset="0"/>
              </a:rPr>
              <a:t>"video added!"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._</a:t>
            </a:r>
            <a:r>
              <a:rPr lang="en-US" sz="1100" b="0" dirty="0" err="1">
                <a:solidFill>
                  <a:srgbClr val="000000"/>
                </a:solidFill>
                <a:effectLst/>
                <a:latin typeface="Consolas" panose="020B0609020204030204" pitchFamily="49" charset="0"/>
              </a:rPr>
              <a:t>router.navigate</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'/videos'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07817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31CE8-4F59-4424-8C90-81FD60D5F4E5}"/>
              </a:ext>
            </a:extLst>
          </p:cNvPr>
          <p:cNvPicPr>
            <a:picLocks noChangeAspect="1"/>
          </p:cNvPicPr>
          <p:nvPr/>
        </p:nvPicPr>
        <p:blipFill>
          <a:blip r:embed="rId2"/>
          <a:stretch>
            <a:fillRect/>
          </a:stretch>
        </p:blipFill>
        <p:spPr>
          <a:xfrm>
            <a:off x="1528372" y="0"/>
            <a:ext cx="9132081" cy="6858000"/>
          </a:xfrm>
          <a:prstGeom prst="rect">
            <a:avLst/>
          </a:prstGeom>
        </p:spPr>
      </p:pic>
    </p:spTree>
    <p:extLst>
      <p:ext uri="{BB962C8B-B14F-4D97-AF65-F5344CB8AC3E}">
        <p14:creationId xmlns:p14="http://schemas.microsoft.com/office/powerpoint/2010/main" val="21289314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A52BE-D3A7-4813-99EB-724B5C3ACD3A}"/>
              </a:ext>
            </a:extLst>
          </p:cNvPr>
          <p:cNvSpPr txBox="1"/>
          <p:nvPr/>
        </p:nvSpPr>
        <p:spPr>
          <a:xfrm>
            <a:off x="511404" y="310625"/>
            <a:ext cx="10150311" cy="6047809"/>
          </a:xfrm>
          <a:prstGeom prst="rect">
            <a:avLst/>
          </a:prstGeom>
          <a:noFill/>
        </p:spPr>
        <p:txBody>
          <a:bodyPr wrap="square">
            <a:spAutoFit/>
          </a:bodyPr>
          <a:lstStyle/>
          <a:p>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'container'</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"panel-heading"</a:t>
            </a:r>
            <a:r>
              <a:rPr lang="en-US" sz="900" b="0" dirty="0">
                <a:solidFill>
                  <a:srgbClr val="800000"/>
                </a:solidFill>
                <a:effectLst/>
                <a:latin typeface="Consolas" panose="020B0609020204030204" pitchFamily="49" charset="0"/>
              </a:rPr>
              <a:t>&gt;&lt;h1&gt;</a:t>
            </a:r>
            <a:r>
              <a:rPr lang="en-US" sz="900" b="0" dirty="0">
                <a:solidFill>
                  <a:srgbClr val="000000"/>
                </a:solidFill>
                <a:effectLst/>
                <a:latin typeface="Consolas" panose="020B0609020204030204" pitchFamily="49" charset="0"/>
              </a:rPr>
              <a:t>Add Video</a:t>
            </a:r>
            <a:r>
              <a:rPr lang="en-US" sz="900" b="0" dirty="0">
                <a:solidFill>
                  <a:srgbClr val="800000"/>
                </a:solidFill>
                <a:effectLst/>
                <a:latin typeface="Consolas" panose="020B0609020204030204" pitchFamily="49" charset="0"/>
              </a:rPr>
              <a:t>&lt;/h1&gt;&lt;/div&gt;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"panel-body"</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&lt;form</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#avForm</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"ngForm"</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t>
            </a:r>
            <a:r>
              <a:rPr lang="en-US" sz="900" b="0" dirty="0" err="1">
                <a:solidFill>
                  <a:srgbClr val="FF0000"/>
                </a:solidFill>
                <a:effectLst/>
                <a:latin typeface="Consolas" panose="020B0609020204030204" pitchFamily="49" charset="0"/>
              </a:rPr>
              <a:t>formGroup</a:t>
            </a:r>
            <a:r>
              <a:rPr lang="en-US" sz="900" b="0" dirty="0">
                <a:solidFill>
                  <a:srgbClr val="FF0000"/>
                </a:solidFill>
                <a:effectLst/>
                <a:latin typeface="Consolas" panose="020B0609020204030204" pitchFamily="49" charset="0"/>
              </a:rPr>
              <a:t>]</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videoForm</a:t>
            </a:r>
            <a:r>
              <a:rPr lang="en-US" sz="900" b="0" dirty="0">
                <a:solidFill>
                  <a:srgbClr val="0000FF"/>
                </a:solidFill>
                <a:effectLst/>
                <a:latin typeface="Consolas" panose="020B0609020204030204" pitchFamily="49" charset="0"/>
              </a:rPr>
              <a:t>'</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t>
            </a:r>
            <a:r>
              <a:rPr lang="en-US" sz="900" b="0" dirty="0" err="1">
                <a:solidFill>
                  <a:srgbClr val="FF0000"/>
                </a:solidFill>
                <a:effectLst/>
                <a:latin typeface="Consolas" panose="020B0609020204030204" pitchFamily="49" charset="0"/>
              </a:rPr>
              <a:t>ngSubmit</a:t>
            </a:r>
            <a:r>
              <a:rPr lang="en-US" sz="900" b="0" dirty="0">
                <a:solidFill>
                  <a:srgbClr val="FF0000"/>
                </a:solidFill>
                <a:effectLst/>
                <a:latin typeface="Consolas" panose="020B0609020204030204" pitchFamily="49" charset="0"/>
              </a:rPr>
              <a:t>)</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addVideo</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avForm</a:t>
            </a:r>
            <a:r>
              <a:rPr lang="en-US" sz="900" b="0" dirty="0">
                <a:solidFill>
                  <a:srgbClr val="0000FF"/>
                </a:solidFill>
                <a:effectLst/>
                <a:latin typeface="Consolas" panose="020B0609020204030204" pitchFamily="49" charset="0"/>
              </a:rPr>
              <a: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"form-group"</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&lt;label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for</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"Title"</a:t>
            </a:r>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Title:</a:t>
            </a:r>
            <a:r>
              <a:rPr lang="en-US" sz="900" b="0" dirty="0">
                <a:solidFill>
                  <a:srgbClr val="800000"/>
                </a:solidFill>
                <a:effectLst/>
                <a:latin typeface="Consolas" panose="020B0609020204030204" pitchFamily="49" charset="0"/>
              </a:rPr>
              <a:t>&lt;/label&gt;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&lt;input</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id</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"Title"</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"form-control"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type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a:t>
            </a:r>
            <a:r>
              <a:rPr lang="en-US" sz="900" b="0" dirty="0">
                <a:solidFill>
                  <a:srgbClr val="000000"/>
                </a:solidFill>
                <a:effectLst/>
                <a:latin typeface="Consolas" panose="020B0609020204030204" pitchFamily="49" charset="0"/>
              </a:rPr>
              <a:t> </a:t>
            </a:r>
            <a:r>
              <a:rPr lang="en-US" sz="900" b="0" dirty="0" err="1">
                <a:solidFill>
                  <a:srgbClr val="FF0000"/>
                </a:solidFill>
                <a:effectLst/>
                <a:latin typeface="Consolas" panose="020B0609020204030204" pitchFamily="49" charset="0"/>
              </a:rPr>
              <a:t>formControlName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"Title"</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"text-danger"</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t>
            </a:r>
            <a:r>
              <a:rPr lang="en-US" sz="900" b="0" dirty="0" err="1">
                <a:solidFill>
                  <a:srgbClr val="FF0000"/>
                </a:solidFill>
                <a:effectLst/>
                <a:latin typeface="Consolas" panose="020B0609020204030204" pitchFamily="49" charset="0"/>
              </a:rPr>
              <a:t>ngIf</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videoFormControl.Title.touched</a:t>
            </a:r>
            <a:r>
              <a:rPr lang="en-US" sz="900" b="0" dirty="0">
                <a:solidFill>
                  <a:srgbClr val="0000FF"/>
                </a:solidFill>
                <a:effectLst/>
                <a:latin typeface="Consolas" panose="020B0609020204030204" pitchFamily="49" charset="0"/>
              </a:rPr>
              <a:t> || submitted) &amp;&amp; </a:t>
            </a:r>
            <a:r>
              <a:rPr lang="en-US" sz="900" b="0" dirty="0" err="1">
                <a:solidFill>
                  <a:srgbClr val="0000FF"/>
                </a:solidFill>
                <a:effectLst/>
                <a:latin typeface="Consolas" panose="020B0609020204030204" pitchFamily="49" charset="0"/>
              </a:rPr>
              <a:t>videoFormControl.Title.errors?.required</a:t>
            </a:r>
            <a:r>
              <a:rPr lang="en-US" sz="900" b="0" dirty="0">
                <a:solidFill>
                  <a:srgbClr val="0000FF"/>
                </a:solidFill>
                <a:effectLst/>
                <a:latin typeface="Consolas" panose="020B0609020204030204" pitchFamily="49" charset="0"/>
              </a:rPr>
              <a: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Title is required</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r>
              <a:rPr lang="en-US" sz="900" b="0" dirty="0">
                <a:solidFill>
                  <a:srgbClr val="000000"/>
                </a:solidFill>
                <a:effectLst/>
                <a:latin typeface="Consolas" panose="020B0609020204030204" pitchFamily="49" charset="0"/>
              </a:rPr>
              <a:t> </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"form-group"</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&lt;label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for</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"Length"</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Length:</a:t>
            </a:r>
            <a:r>
              <a:rPr lang="en-US" sz="900" b="0" dirty="0">
                <a:solidFill>
                  <a:srgbClr val="800000"/>
                </a:solidFill>
                <a:effectLst/>
                <a:latin typeface="Consolas" panose="020B0609020204030204" pitchFamily="49" charset="0"/>
              </a:rPr>
              <a:t>&lt;/label&gt;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&lt;input</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id</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"Length"</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"form-control"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type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a:t>
            </a:r>
            <a:r>
              <a:rPr lang="en-US" sz="900" b="0" dirty="0">
                <a:solidFill>
                  <a:srgbClr val="000000"/>
                </a:solidFill>
                <a:effectLst/>
                <a:latin typeface="Consolas" panose="020B0609020204030204" pitchFamily="49" charset="0"/>
              </a:rPr>
              <a:t> </a:t>
            </a:r>
            <a:r>
              <a:rPr lang="en-US" sz="900" b="0" dirty="0" err="1">
                <a:solidFill>
                  <a:srgbClr val="FF0000"/>
                </a:solidFill>
                <a:effectLst/>
                <a:latin typeface="Consolas" panose="020B0609020204030204" pitchFamily="49" charset="0"/>
              </a:rPr>
              <a:t>formControlName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"Length"</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"text-danger"</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t>
            </a:r>
            <a:r>
              <a:rPr lang="en-US" sz="900" b="0" dirty="0" err="1">
                <a:solidFill>
                  <a:srgbClr val="FF0000"/>
                </a:solidFill>
                <a:effectLst/>
                <a:latin typeface="Consolas" panose="020B0609020204030204" pitchFamily="49" charset="0"/>
              </a:rPr>
              <a:t>ngIf</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videoFormControl.Length.touched</a:t>
            </a:r>
            <a:r>
              <a:rPr lang="en-US" sz="900" b="0" dirty="0">
                <a:solidFill>
                  <a:srgbClr val="0000FF"/>
                </a:solidFill>
                <a:effectLst/>
                <a:latin typeface="Consolas" panose="020B0609020204030204" pitchFamily="49" charset="0"/>
              </a:rPr>
              <a:t> || submitted) &amp;&amp; </a:t>
            </a:r>
            <a:r>
              <a:rPr lang="en-US" sz="900" b="0" dirty="0" err="1">
                <a:solidFill>
                  <a:srgbClr val="0000FF"/>
                </a:solidFill>
                <a:effectLst/>
                <a:latin typeface="Consolas" panose="020B0609020204030204" pitchFamily="49" charset="0"/>
              </a:rPr>
              <a:t>videoFormControl.Length.errors?.required</a:t>
            </a:r>
            <a:r>
              <a:rPr lang="en-US" sz="900" b="0" dirty="0">
                <a:solidFill>
                  <a:srgbClr val="0000FF"/>
                </a:solidFill>
                <a:effectLst/>
                <a:latin typeface="Consolas" panose="020B0609020204030204" pitchFamily="49" charset="0"/>
              </a:rPr>
              <a: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Length is required</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&lt;/span&gt;</a:t>
            </a:r>
            <a:r>
              <a:rPr lang="en-US" sz="900" b="0" dirty="0">
                <a:solidFill>
                  <a:srgbClr val="000000"/>
                </a:solidFill>
                <a:effectLst/>
                <a:latin typeface="Consolas" panose="020B0609020204030204" pitchFamily="49" charset="0"/>
              </a:rPr>
              <a:t>               </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"form-group"</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&lt;label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for</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"Category"</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Category:</a:t>
            </a:r>
            <a:r>
              <a:rPr lang="en-US" sz="900" b="0" dirty="0">
                <a:solidFill>
                  <a:srgbClr val="800000"/>
                </a:solidFill>
                <a:effectLst/>
                <a:latin typeface="Consolas" panose="020B0609020204030204" pitchFamily="49" charset="0"/>
              </a:rPr>
              <a:t>&lt;/label&gt;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&lt;input</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id</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"Category"</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"form-control"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type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a:t>
            </a:r>
            <a:r>
              <a:rPr lang="en-US" sz="900" b="0" dirty="0">
                <a:solidFill>
                  <a:srgbClr val="000000"/>
                </a:solidFill>
                <a:effectLst/>
                <a:latin typeface="Consolas" panose="020B0609020204030204" pitchFamily="49" charset="0"/>
              </a:rPr>
              <a:t> </a:t>
            </a:r>
            <a:r>
              <a:rPr lang="en-US" sz="900" b="0" dirty="0" err="1">
                <a:solidFill>
                  <a:srgbClr val="FF0000"/>
                </a:solidFill>
                <a:effectLst/>
                <a:latin typeface="Consolas" panose="020B0609020204030204" pitchFamily="49" charset="0"/>
              </a:rPr>
              <a:t>formControlName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"Category"</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"text-danger"</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t>
            </a:r>
            <a:r>
              <a:rPr lang="en-US" sz="900" b="0" dirty="0" err="1">
                <a:solidFill>
                  <a:srgbClr val="FF0000"/>
                </a:solidFill>
                <a:effectLst/>
                <a:latin typeface="Consolas" panose="020B0609020204030204" pitchFamily="49" charset="0"/>
              </a:rPr>
              <a:t>ngIf</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videoFormControl.Category.touched</a:t>
            </a:r>
            <a:r>
              <a:rPr lang="en-US" sz="900" b="0" dirty="0">
                <a:solidFill>
                  <a:srgbClr val="0000FF"/>
                </a:solidFill>
                <a:effectLst/>
                <a:latin typeface="Consolas" panose="020B0609020204030204" pitchFamily="49" charset="0"/>
              </a:rPr>
              <a:t> || submitted) &amp;&amp; </a:t>
            </a:r>
            <a:r>
              <a:rPr lang="en-US" sz="900" b="0" dirty="0" err="1">
                <a:solidFill>
                  <a:srgbClr val="0000FF"/>
                </a:solidFill>
                <a:effectLst/>
                <a:latin typeface="Consolas" panose="020B0609020204030204" pitchFamily="49" charset="0"/>
              </a:rPr>
              <a:t>videoFormControl.Category.errors?.required</a:t>
            </a:r>
            <a:r>
              <a:rPr lang="en-US" sz="900" b="0" dirty="0">
                <a:solidFill>
                  <a:srgbClr val="0000FF"/>
                </a:solidFill>
                <a:effectLst/>
                <a:latin typeface="Consolas" panose="020B0609020204030204" pitchFamily="49" charset="0"/>
              </a:rPr>
              <a: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Category is required</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"form-group"</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&lt;label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for</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"Format"</a:t>
            </a:r>
            <a:r>
              <a:rPr lang="en-US" sz="900" b="0" dirty="0">
                <a:solidFill>
                  <a:srgbClr val="800000"/>
                </a:solidFill>
                <a:effectLst/>
                <a:latin typeface="Consolas" panose="020B0609020204030204" pitchFamily="49" charset="0"/>
              </a:rPr>
              <a:t>&gt;</a:t>
            </a:r>
            <a:r>
              <a:rPr lang="en-US" sz="900" b="0" dirty="0">
                <a:solidFill>
                  <a:srgbClr val="000000"/>
                </a:solidFill>
                <a:effectLst/>
                <a:latin typeface="Consolas" panose="020B0609020204030204" pitchFamily="49" charset="0"/>
              </a:rPr>
              <a:t>Format:</a:t>
            </a:r>
            <a:r>
              <a:rPr lang="en-US" sz="900" b="0" dirty="0">
                <a:solidFill>
                  <a:srgbClr val="800000"/>
                </a:solidFill>
                <a:effectLst/>
                <a:latin typeface="Consolas" panose="020B0609020204030204" pitchFamily="49" charset="0"/>
              </a:rPr>
              <a:t>&lt;/label&gt;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&lt;input</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id</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"Format"</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"form-control"</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type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a:t>
            </a:r>
            <a:r>
              <a:rPr lang="en-US" sz="900" b="0" dirty="0">
                <a:solidFill>
                  <a:srgbClr val="000000"/>
                </a:solidFill>
                <a:effectLst/>
                <a:latin typeface="Consolas" panose="020B0609020204030204" pitchFamily="49" charset="0"/>
              </a:rPr>
              <a:t> </a:t>
            </a:r>
            <a:r>
              <a:rPr lang="en-US" sz="900" b="0" dirty="0" err="1">
                <a:solidFill>
                  <a:srgbClr val="FF0000"/>
                </a:solidFill>
                <a:effectLst/>
                <a:latin typeface="Consolas" panose="020B0609020204030204" pitchFamily="49" charset="0"/>
              </a:rPr>
              <a:t>formControlName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"Format"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"text-danger"</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a:t>
            </a:r>
            <a:r>
              <a:rPr lang="en-US" sz="900" b="0" dirty="0" err="1">
                <a:solidFill>
                  <a:srgbClr val="FF0000"/>
                </a:solidFill>
                <a:effectLst/>
                <a:latin typeface="Consolas" panose="020B0609020204030204" pitchFamily="49" charset="0"/>
              </a:rPr>
              <a:t>ngIf</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videoFormControl.Format.touched</a:t>
            </a:r>
            <a:r>
              <a:rPr lang="en-US" sz="900" b="0" dirty="0">
                <a:solidFill>
                  <a:srgbClr val="0000FF"/>
                </a:solidFill>
                <a:effectLst/>
                <a:latin typeface="Consolas" panose="020B0609020204030204" pitchFamily="49" charset="0"/>
              </a:rPr>
              <a:t> || submitted) &amp;&amp; </a:t>
            </a:r>
            <a:r>
              <a:rPr lang="en-US" sz="900" b="0" dirty="0" err="1">
                <a:solidFill>
                  <a:srgbClr val="0000FF"/>
                </a:solidFill>
                <a:effectLst/>
                <a:latin typeface="Consolas" panose="020B0609020204030204" pitchFamily="49" charset="0"/>
              </a:rPr>
              <a:t>videoFormControl.Format.errors?.required</a:t>
            </a:r>
            <a:r>
              <a:rPr lang="en-US" sz="900" b="0" dirty="0">
                <a:solidFill>
                  <a:srgbClr val="0000FF"/>
                </a:solidFill>
                <a:effectLst/>
                <a:latin typeface="Consolas" panose="020B0609020204030204" pitchFamily="49" charset="0"/>
              </a:rPr>
              <a: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Format is required</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&lt;/span&gt;</a:t>
            </a:r>
            <a:r>
              <a:rPr lang="en-US" sz="900" b="0" dirty="0">
                <a:solidFill>
                  <a:srgbClr val="000000"/>
                </a:solidFill>
                <a:effectLst/>
                <a:latin typeface="Consolas" panose="020B0609020204030204" pitchFamily="49" charset="0"/>
              </a:rPr>
              <a:t>                </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r>
              <a:rPr lang="en-US" sz="900" b="0" dirty="0">
                <a:solidFill>
                  <a:srgbClr val="000000"/>
                </a:solidFill>
                <a:effectLst/>
                <a:latin typeface="Consolas" panose="020B0609020204030204" pitchFamily="49" charset="0"/>
              </a:rPr>
              <a:t> </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&lt;button</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class</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a:t>
            </a:r>
            <a:r>
              <a:rPr lang="en-US" sz="900" b="0" dirty="0" err="1">
                <a:solidFill>
                  <a:srgbClr val="0000FF"/>
                </a:solidFill>
                <a:effectLst/>
                <a:latin typeface="Consolas" panose="020B0609020204030204" pitchFamily="49" charset="0"/>
              </a:rPr>
              <a:t>btn</a:t>
            </a:r>
            <a:r>
              <a:rPr lang="en-US" sz="900" b="0" dirty="0">
                <a:solidFill>
                  <a:srgbClr val="0000FF"/>
                </a:solidFill>
                <a:effectLst/>
                <a:latin typeface="Consolas" panose="020B0609020204030204" pitchFamily="49" charset="0"/>
              </a:rPr>
              <a:t> </a:t>
            </a:r>
            <a:r>
              <a:rPr lang="en-US" sz="900" b="0" dirty="0" err="1">
                <a:solidFill>
                  <a:srgbClr val="0000FF"/>
                </a:solidFill>
                <a:effectLst/>
                <a:latin typeface="Consolas" panose="020B0609020204030204" pitchFamily="49" charset="0"/>
              </a:rPr>
              <a:t>btn</a:t>
            </a:r>
            <a:r>
              <a:rPr lang="en-US" sz="900" b="0" dirty="0">
                <a:solidFill>
                  <a:srgbClr val="0000FF"/>
                </a:solidFill>
                <a:effectLst/>
                <a:latin typeface="Consolas" panose="020B0609020204030204" pitchFamily="49" charset="0"/>
              </a:rPr>
              <a:t>-success </a:t>
            </a:r>
            <a:r>
              <a:rPr lang="en-US" sz="900" b="0" dirty="0" err="1">
                <a:solidFill>
                  <a:srgbClr val="0000FF"/>
                </a:solidFill>
                <a:effectLst/>
                <a:latin typeface="Consolas" panose="020B0609020204030204" pitchFamily="49" charset="0"/>
              </a:rPr>
              <a:t>btn</a:t>
            </a:r>
            <a:r>
              <a:rPr lang="en-US" sz="900" b="0" dirty="0">
                <a:solidFill>
                  <a:srgbClr val="0000FF"/>
                </a:solidFill>
                <a:effectLst/>
                <a:latin typeface="Consolas" panose="020B0609020204030204" pitchFamily="49" charset="0"/>
              </a:rPr>
              <a:t>-block"</a:t>
            </a:r>
            <a:r>
              <a:rPr lang="en-US" sz="900" b="0" dirty="0">
                <a:solidFill>
                  <a:srgbClr val="000000"/>
                </a:solidFill>
                <a:effectLst/>
                <a:latin typeface="Consolas" panose="020B0609020204030204" pitchFamily="49" charset="0"/>
              </a:rPr>
              <a:t> </a:t>
            </a:r>
            <a:r>
              <a:rPr lang="en-US" sz="900" b="0" dirty="0">
                <a:solidFill>
                  <a:srgbClr val="FF0000"/>
                </a:solidFill>
                <a:effectLst/>
                <a:latin typeface="Consolas" panose="020B0609020204030204" pitchFamily="49" charset="0"/>
              </a:rPr>
              <a:t>type</a:t>
            </a:r>
            <a:r>
              <a:rPr lang="en-US" sz="900" b="0" dirty="0">
                <a:solidFill>
                  <a:srgbClr val="000000"/>
                </a:solidFill>
                <a:effectLst/>
                <a:latin typeface="Consolas" panose="020B0609020204030204" pitchFamily="49" charset="0"/>
              </a:rPr>
              <a:t>=</a:t>
            </a:r>
            <a:r>
              <a:rPr lang="en-US" sz="900" b="0" dirty="0">
                <a:solidFill>
                  <a:srgbClr val="0000FF"/>
                </a:solidFill>
                <a:effectLst/>
                <a:latin typeface="Consolas" panose="020B0609020204030204" pitchFamily="49" charset="0"/>
              </a:rPr>
              <a:t>"submit"</a:t>
            </a:r>
            <a:r>
              <a:rPr lang="en-US" sz="900" b="0" dirty="0">
                <a:solidFill>
                  <a:srgbClr val="800000"/>
                </a:solidFill>
                <a:effectLst/>
                <a:latin typeface="Consolas" panose="020B0609020204030204" pitchFamily="49" charset="0"/>
              </a:rPr>
              <a:t>&gt;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Add Video</a:t>
            </a: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&lt;/button&gt;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&lt;/form&gt;</a:t>
            </a:r>
            <a:endParaRPr lang="en-US" sz="900" b="0" dirty="0">
              <a:solidFill>
                <a:srgbClr val="000000"/>
              </a:solidFill>
              <a:effectLst/>
              <a:latin typeface="Consolas" panose="020B0609020204030204" pitchFamily="49" charset="0"/>
            </a:endParaRPr>
          </a:p>
          <a:p>
            <a:r>
              <a:rPr lang="en-US" sz="900" b="0" dirty="0">
                <a:solidFill>
                  <a:srgbClr val="000000"/>
                </a:solidFill>
                <a:effectLst/>
                <a:latin typeface="Consolas" panose="020B0609020204030204" pitchFamily="49" charset="0"/>
              </a:rPr>
              <a:t>    </a:t>
            </a:r>
            <a:r>
              <a:rPr lang="en-US" sz="900" b="0" dirty="0">
                <a:solidFill>
                  <a:srgbClr val="800000"/>
                </a:solidFill>
                <a:effectLst/>
                <a:latin typeface="Consolas" panose="020B0609020204030204" pitchFamily="49" charset="0"/>
              </a:rPr>
              <a:t>&lt;/div&gt;</a:t>
            </a:r>
            <a:endParaRPr lang="en-US" sz="900" b="0" dirty="0">
              <a:solidFill>
                <a:srgbClr val="000000"/>
              </a:solidFill>
              <a:effectLst/>
              <a:latin typeface="Consolas" panose="020B0609020204030204" pitchFamily="49" charset="0"/>
            </a:endParaRPr>
          </a:p>
          <a:p>
            <a:r>
              <a:rPr lang="en-US" sz="900" b="0" dirty="0">
                <a:solidFill>
                  <a:srgbClr val="800000"/>
                </a:solidFill>
                <a:effectLst/>
                <a:latin typeface="Consolas" panose="020B0609020204030204" pitchFamily="49" charset="0"/>
              </a:rPr>
              <a:t>&lt;/div&gt;</a:t>
            </a:r>
            <a:endParaRPr lang="en-US" sz="900" b="0" dirty="0">
              <a:solidFill>
                <a:srgbClr val="000000"/>
              </a:solidFill>
              <a:effectLst/>
              <a:latin typeface="Consolas" panose="020B0609020204030204" pitchFamily="49" charset="0"/>
            </a:endParaRPr>
          </a:p>
          <a:p>
            <a:br>
              <a:rPr lang="en-US" sz="900" b="0">
                <a:solidFill>
                  <a:srgbClr val="000000"/>
                </a:solidFill>
                <a:effectLst/>
                <a:latin typeface="Consolas" panose="020B0609020204030204" pitchFamily="49" charset="0"/>
              </a:rPr>
            </a:br>
            <a:endParaRPr lang="en-US" sz="900" b="0">
              <a:solidFill>
                <a:srgbClr val="000000"/>
              </a:solidFill>
              <a:effectLst/>
              <a:latin typeface="Consolas" panose="020B0609020204030204" pitchFamily="49" charset="0"/>
            </a:endParaRPr>
          </a:p>
          <a:p>
            <a:endParaRPr lang="en-US" sz="9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916448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A2203-4E3E-4C61-A205-CA629740988C}"/>
              </a:ext>
            </a:extLst>
          </p:cNvPr>
          <p:cNvPicPr>
            <a:picLocks noChangeAspect="1"/>
          </p:cNvPicPr>
          <p:nvPr/>
        </p:nvPicPr>
        <p:blipFill>
          <a:blip r:embed="rId2"/>
          <a:stretch>
            <a:fillRect/>
          </a:stretch>
        </p:blipFill>
        <p:spPr>
          <a:xfrm>
            <a:off x="2105757" y="0"/>
            <a:ext cx="7977311" cy="6858000"/>
          </a:xfrm>
          <a:prstGeom prst="rect">
            <a:avLst/>
          </a:prstGeom>
        </p:spPr>
      </p:pic>
    </p:spTree>
    <p:extLst>
      <p:ext uri="{BB962C8B-B14F-4D97-AF65-F5344CB8AC3E}">
        <p14:creationId xmlns:p14="http://schemas.microsoft.com/office/powerpoint/2010/main" val="21318168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P &amp;amp; Personal Bodyguard Protection Services | Nationwide Security Guards">
            <a:extLst>
              <a:ext uri="{FF2B5EF4-FFF2-40B4-BE49-F238E27FC236}">
                <a16:creationId xmlns:a16="http://schemas.microsoft.com/office/drawing/2014/main" id="{46DC4AA4-0250-4CD8-B1DD-4709DD56B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68" y="1071466"/>
            <a:ext cx="7959878" cy="53091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80E1B4-1BB0-4CFF-9E11-A8CD142E50B6}"/>
              </a:ext>
            </a:extLst>
          </p:cNvPr>
          <p:cNvSpPr txBox="1"/>
          <p:nvPr/>
        </p:nvSpPr>
        <p:spPr>
          <a:xfrm>
            <a:off x="207533" y="282804"/>
            <a:ext cx="3138039" cy="615553"/>
          </a:xfrm>
          <a:prstGeom prst="rect">
            <a:avLst/>
          </a:prstGeom>
          <a:noFill/>
        </p:spPr>
        <p:txBody>
          <a:bodyPr wrap="none" lIns="0" tIns="0" rIns="0" bIns="0" rtlCol="0">
            <a:spAutoFit/>
          </a:bodyPr>
          <a:lstStyle/>
          <a:p>
            <a:r>
              <a:rPr lang="en-US" sz="4000" dirty="0">
                <a:solidFill>
                  <a:srgbClr val="FF0000"/>
                </a:solidFill>
                <a:latin typeface="Segoe UI Light" pitchFamily="34" charset="0"/>
              </a:rPr>
              <a:t>Route Guards?</a:t>
            </a:r>
          </a:p>
        </p:txBody>
      </p:sp>
      <p:sp>
        <p:nvSpPr>
          <p:cNvPr id="4" name="TextBox 3">
            <a:extLst>
              <a:ext uri="{FF2B5EF4-FFF2-40B4-BE49-F238E27FC236}">
                <a16:creationId xmlns:a16="http://schemas.microsoft.com/office/drawing/2014/main" id="{B9302D44-7FCE-49C0-83A3-56EA164C854F}"/>
              </a:ext>
            </a:extLst>
          </p:cNvPr>
          <p:cNvSpPr txBox="1"/>
          <p:nvPr/>
        </p:nvSpPr>
        <p:spPr>
          <a:xfrm>
            <a:off x="8884005" y="1179921"/>
            <a:ext cx="3097287" cy="3693319"/>
          </a:xfrm>
          <a:prstGeom prst="rect">
            <a:avLst/>
          </a:prstGeom>
          <a:noFill/>
        </p:spPr>
        <p:txBody>
          <a:bodyPr wrap="square" lIns="0" tIns="0" rIns="0" bIns="0" rtlCol="0">
            <a:spAutoFit/>
          </a:bodyPr>
          <a:lstStyle/>
          <a:p>
            <a:r>
              <a:rPr lang="en-US" sz="4000" dirty="0">
                <a:latin typeface="Segoe UI Light" pitchFamily="34" charset="0"/>
              </a:rPr>
              <a:t>Helps to protect your route</a:t>
            </a:r>
          </a:p>
          <a:p>
            <a:r>
              <a:rPr lang="en-US" sz="4000" dirty="0">
                <a:latin typeface="Segoe UI Light" pitchFamily="34" charset="0"/>
              </a:rPr>
              <a:t>[before reaching to component]</a:t>
            </a:r>
          </a:p>
        </p:txBody>
      </p:sp>
    </p:spTree>
    <p:extLst>
      <p:ext uri="{BB962C8B-B14F-4D97-AF65-F5344CB8AC3E}">
        <p14:creationId xmlns:p14="http://schemas.microsoft.com/office/powerpoint/2010/main" val="2656841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04924C-5BBB-4D54-BAD1-FF85F224E2B0}"/>
              </a:ext>
            </a:extLst>
          </p:cNvPr>
          <p:cNvPicPr>
            <a:picLocks noChangeAspect="1"/>
          </p:cNvPicPr>
          <p:nvPr/>
        </p:nvPicPr>
        <p:blipFill>
          <a:blip r:embed="rId2"/>
          <a:stretch>
            <a:fillRect/>
          </a:stretch>
        </p:blipFill>
        <p:spPr>
          <a:xfrm>
            <a:off x="453571" y="476249"/>
            <a:ext cx="11180333" cy="5506539"/>
          </a:xfrm>
          <a:prstGeom prst="rect">
            <a:avLst/>
          </a:prstGeom>
        </p:spPr>
      </p:pic>
    </p:spTree>
    <p:extLst>
      <p:ext uri="{BB962C8B-B14F-4D97-AF65-F5344CB8AC3E}">
        <p14:creationId xmlns:p14="http://schemas.microsoft.com/office/powerpoint/2010/main" val="4154341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5031A-6603-4084-A741-228CFF9AD699}"/>
              </a:ext>
            </a:extLst>
          </p:cNvPr>
          <p:cNvPicPr>
            <a:picLocks noChangeAspect="1"/>
          </p:cNvPicPr>
          <p:nvPr/>
        </p:nvPicPr>
        <p:blipFill>
          <a:blip r:embed="rId2"/>
          <a:stretch>
            <a:fillRect/>
          </a:stretch>
        </p:blipFill>
        <p:spPr>
          <a:xfrm>
            <a:off x="263148" y="317516"/>
            <a:ext cx="10210800" cy="1038225"/>
          </a:xfrm>
          <a:prstGeom prst="rect">
            <a:avLst/>
          </a:prstGeom>
        </p:spPr>
      </p:pic>
      <p:pic>
        <p:nvPicPr>
          <p:cNvPr id="5" name="Picture 4">
            <a:extLst>
              <a:ext uri="{FF2B5EF4-FFF2-40B4-BE49-F238E27FC236}">
                <a16:creationId xmlns:a16="http://schemas.microsoft.com/office/drawing/2014/main" id="{86F7D814-163C-4461-A332-718CF443C261}"/>
              </a:ext>
            </a:extLst>
          </p:cNvPr>
          <p:cNvPicPr>
            <a:picLocks noChangeAspect="1"/>
          </p:cNvPicPr>
          <p:nvPr/>
        </p:nvPicPr>
        <p:blipFill>
          <a:blip r:embed="rId3"/>
          <a:stretch>
            <a:fillRect/>
          </a:stretch>
        </p:blipFill>
        <p:spPr>
          <a:xfrm>
            <a:off x="305551" y="1481088"/>
            <a:ext cx="7824217" cy="4618053"/>
          </a:xfrm>
          <a:prstGeom prst="rect">
            <a:avLst/>
          </a:prstGeom>
        </p:spPr>
      </p:pic>
    </p:spTree>
    <p:extLst>
      <p:ext uri="{BB962C8B-B14F-4D97-AF65-F5344CB8AC3E}">
        <p14:creationId xmlns:p14="http://schemas.microsoft.com/office/powerpoint/2010/main" val="39553815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BB884-2F40-4811-B91A-E35AC865E561}"/>
              </a:ext>
            </a:extLst>
          </p:cNvPr>
          <p:cNvPicPr>
            <a:picLocks noChangeAspect="1"/>
          </p:cNvPicPr>
          <p:nvPr/>
        </p:nvPicPr>
        <p:blipFill>
          <a:blip r:embed="rId2"/>
          <a:stretch>
            <a:fillRect/>
          </a:stretch>
        </p:blipFill>
        <p:spPr>
          <a:xfrm>
            <a:off x="565886" y="301608"/>
            <a:ext cx="8172450" cy="5953125"/>
          </a:xfrm>
          <a:prstGeom prst="rect">
            <a:avLst/>
          </a:prstGeom>
        </p:spPr>
      </p:pic>
    </p:spTree>
    <p:extLst>
      <p:ext uri="{BB962C8B-B14F-4D97-AF65-F5344CB8AC3E}">
        <p14:creationId xmlns:p14="http://schemas.microsoft.com/office/powerpoint/2010/main" val="9222123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E1581-10B0-400B-BDCA-E419DBE3983E}"/>
              </a:ext>
            </a:extLst>
          </p:cNvPr>
          <p:cNvSpPr txBox="1"/>
          <p:nvPr/>
        </p:nvSpPr>
        <p:spPr>
          <a:xfrm>
            <a:off x="914400" y="499621"/>
            <a:ext cx="6089424" cy="6894195"/>
          </a:xfrm>
          <a:prstGeom prst="rect">
            <a:avLst/>
          </a:prstGeom>
          <a:noFill/>
        </p:spPr>
        <p:txBody>
          <a:bodyPr wrap="none" lIns="0" tIns="0" rIns="0" bIns="0" rtlCol="0">
            <a:spAutoFit/>
          </a:bodyPr>
          <a:lstStyle/>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Template</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Component</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Module</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Bindings- 4 types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Directives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Decorators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Hooks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Dependency injection</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Routing</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observables</a:t>
            </a:r>
          </a:p>
          <a:p>
            <a:pPr marL="571500" indent="-571500">
              <a:buFont typeface="Wingdings" panose="05000000000000000000" pitchFamily="2" charset="2"/>
              <a:buChar char="ü"/>
            </a:pPr>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Angular Application architecture</a:t>
            </a:r>
          </a:p>
          <a:p>
            <a:endPar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sz="3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7837250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2EF20-2EAB-4ED9-B902-2AB6673B684A}"/>
              </a:ext>
            </a:extLst>
          </p:cNvPr>
          <p:cNvPicPr>
            <a:picLocks noChangeAspect="1"/>
          </p:cNvPicPr>
          <p:nvPr/>
        </p:nvPicPr>
        <p:blipFill>
          <a:blip r:embed="rId2"/>
          <a:stretch>
            <a:fillRect/>
          </a:stretch>
        </p:blipFill>
        <p:spPr>
          <a:xfrm>
            <a:off x="1631950" y="171450"/>
            <a:ext cx="8924925" cy="6515100"/>
          </a:xfrm>
          <a:prstGeom prst="rect">
            <a:avLst/>
          </a:prstGeom>
        </p:spPr>
      </p:pic>
    </p:spTree>
    <p:extLst>
      <p:ext uri="{BB962C8B-B14F-4D97-AF65-F5344CB8AC3E}">
        <p14:creationId xmlns:p14="http://schemas.microsoft.com/office/powerpoint/2010/main" val="32699253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76E43F-9286-4280-8ABD-FCE2A21603BF}"/>
              </a:ext>
            </a:extLst>
          </p:cNvPr>
          <p:cNvPicPr>
            <a:picLocks noChangeAspect="1"/>
          </p:cNvPicPr>
          <p:nvPr/>
        </p:nvPicPr>
        <p:blipFill>
          <a:blip r:embed="rId2"/>
          <a:stretch>
            <a:fillRect/>
          </a:stretch>
        </p:blipFill>
        <p:spPr>
          <a:xfrm>
            <a:off x="419967" y="534873"/>
            <a:ext cx="10877550" cy="1847850"/>
          </a:xfrm>
          <a:prstGeom prst="rect">
            <a:avLst/>
          </a:prstGeom>
        </p:spPr>
      </p:pic>
    </p:spTree>
    <p:extLst>
      <p:ext uri="{BB962C8B-B14F-4D97-AF65-F5344CB8AC3E}">
        <p14:creationId xmlns:p14="http://schemas.microsoft.com/office/powerpoint/2010/main" val="270069508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76B72-7819-4704-93E8-7F63458B7899}"/>
              </a:ext>
            </a:extLst>
          </p:cNvPr>
          <p:cNvSpPr txBox="1"/>
          <p:nvPr/>
        </p:nvSpPr>
        <p:spPr>
          <a:xfrm>
            <a:off x="596245" y="499150"/>
            <a:ext cx="11027003" cy="1938992"/>
          </a:xfrm>
          <a:prstGeom prst="rect">
            <a:avLst/>
          </a:prstGeom>
          <a:noFill/>
        </p:spPr>
        <p:txBody>
          <a:bodyPr wrap="square">
            <a:spAutoFit/>
          </a:bodyPr>
          <a:lstStyle/>
          <a:p>
            <a:r>
              <a:rPr lang="en-US" sz="2400" b="1" i="0" dirty="0" err="1">
                <a:solidFill>
                  <a:srgbClr val="202124"/>
                </a:solidFill>
                <a:effectLst/>
                <a:latin typeface="Segoe UI" panose="020B0502040204020203" pitchFamily="34" charset="0"/>
                <a:cs typeface="Segoe UI" panose="020B0502040204020203" pitchFamily="34" charset="0"/>
              </a:rPr>
              <a:t>CanDeactivate</a:t>
            </a:r>
            <a:r>
              <a:rPr lang="en-US" sz="2400" b="1" i="0" dirty="0">
                <a:solidFill>
                  <a:srgbClr val="202124"/>
                </a:solidFill>
                <a:effectLst/>
                <a:latin typeface="Segoe UI" panose="020B0502040204020203" pitchFamily="34" charset="0"/>
                <a:cs typeface="Segoe UI" panose="020B0502040204020203" pitchFamily="34" charset="0"/>
              </a:rPr>
              <a:t> guard can</a:t>
            </a:r>
            <a:r>
              <a:rPr lang="en-US" sz="2400" b="0" i="0" dirty="0">
                <a:solidFill>
                  <a:srgbClr val="202124"/>
                </a:solidFill>
                <a:effectLst/>
                <a:latin typeface="Segoe UI" panose="020B0502040204020203" pitchFamily="34" charset="0"/>
                <a:cs typeface="Segoe UI" panose="020B0502040204020203" pitchFamily="34" charset="0"/>
              </a:rPr>
              <a:t> be used in the scenario, where, suppose a user is changing form data and before saving, user tries </a:t>
            </a:r>
            <a:r>
              <a:rPr lang="en-US" sz="2400" b="1" i="0" dirty="0">
                <a:solidFill>
                  <a:srgbClr val="202124"/>
                </a:solidFill>
                <a:effectLst/>
                <a:latin typeface="Segoe UI" panose="020B0502040204020203" pitchFamily="34" charset="0"/>
                <a:cs typeface="Segoe UI" panose="020B0502040204020203" pitchFamily="34" charset="0"/>
              </a:rPr>
              <a:t>to</a:t>
            </a:r>
            <a:r>
              <a:rPr lang="en-US" sz="2400" b="0" i="0" dirty="0">
                <a:solidFill>
                  <a:srgbClr val="202124"/>
                </a:solidFill>
                <a:effectLst/>
                <a:latin typeface="Segoe UI" panose="020B0502040204020203" pitchFamily="34" charset="0"/>
                <a:cs typeface="Segoe UI" panose="020B0502040204020203" pitchFamily="34" charset="0"/>
              </a:rPr>
              <a:t> navigate away. </a:t>
            </a:r>
          </a:p>
          <a:p>
            <a:endParaRPr lang="en-US" sz="2400" dirty="0">
              <a:solidFill>
                <a:srgbClr val="202124"/>
              </a:solidFill>
              <a:latin typeface="Segoe UI" panose="020B0502040204020203" pitchFamily="34" charset="0"/>
              <a:cs typeface="Segoe UI" panose="020B0502040204020203" pitchFamily="34" charset="0"/>
            </a:endParaRPr>
          </a:p>
          <a:p>
            <a:r>
              <a:rPr lang="en-US" sz="2400" b="0" i="0" dirty="0">
                <a:solidFill>
                  <a:srgbClr val="202124"/>
                </a:solidFill>
                <a:effectLst/>
                <a:latin typeface="Segoe UI" panose="020B0502040204020203" pitchFamily="34" charset="0"/>
                <a:cs typeface="Segoe UI" panose="020B0502040204020203" pitchFamily="34" charset="0"/>
              </a:rPr>
              <a:t>In this scenario we </a:t>
            </a:r>
            <a:r>
              <a:rPr lang="en-US" sz="2400" b="1" i="0" dirty="0">
                <a:solidFill>
                  <a:srgbClr val="202124"/>
                </a:solidFill>
                <a:effectLst/>
                <a:latin typeface="Segoe UI" panose="020B0502040204020203" pitchFamily="34" charset="0"/>
                <a:cs typeface="Segoe UI" panose="020B0502040204020203" pitchFamily="34" charset="0"/>
              </a:rPr>
              <a:t>can</a:t>
            </a:r>
            <a:r>
              <a:rPr lang="en-US" sz="2400" b="0" i="0" dirty="0">
                <a:solidFill>
                  <a:srgbClr val="202124"/>
                </a:solidFill>
                <a:effectLst/>
                <a:latin typeface="Segoe UI" panose="020B0502040204020203" pitchFamily="34" charset="0"/>
                <a:cs typeface="Segoe UI" panose="020B0502040204020203" pitchFamily="34" charset="0"/>
              </a:rPr>
              <a:t> use </a:t>
            </a:r>
            <a:r>
              <a:rPr lang="en-US" sz="2400" b="1" i="0" dirty="0" err="1">
                <a:solidFill>
                  <a:srgbClr val="202124"/>
                </a:solidFill>
                <a:effectLst/>
                <a:latin typeface="Segoe UI" panose="020B0502040204020203" pitchFamily="34" charset="0"/>
                <a:cs typeface="Segoe UI" panose="020B0502040204020203" pitchFamily="34" charset="0"/>
              </a:rPr>
              <a:t>CanDeactivate</a:t>
            </a:r>
            <a:r>
              <a:rPr lang="en-US" sz="2400" b="1" i="0" dirty="0">
                <a:solidFill>
                  <a:srgbClr val="202124"/>
                </a:solidFill>
                <a:effectLst/>
                <a:latin typeface="Segoe UI" panose="020B0502040204020203" pitchFamily="34" charset="0"/>
                <a:cs typeface="Segoe UI" panose="020B0502040204020203" pitchFamily="34" charset="0"/>
              </a:rPr>
              <a:t> guard</a:t>
            </a:r>
            <a:r>
              <a:rPr lang="en-US" sz="2400" b="0" i="0" dirty="0">
                <a:solidFill>
                  <a:srgbClr val="202124"/>
                </a:solidFill>
                <a:effectLst/>
                <a:latin typeface="Segoe UI" panose="020B0502040204020203" pitchFamily="34" charset="0"/>
                <a:cs typeface="Segoe UI" panose="020B0502040204020203" pitchFamily="34" charset="0"/>
              </a:rPr>
              <a:t> which will </a:t>
            </a:r>
            <a:r>
              <a:rPr lang="en-US" sz="2400" b="1" i="0" dirty="0">
                <a:solidFill>
                  <a:srgbClr val="202124"/>
                </a:solidFill>
                <a:effectLst/>
                <a:latin typeface="Segoe UI" panose="020B0502040204020203" pitchFamily="34" charset="0"/>
                <a:cs typeface="Segoe UI" panose="020B0502040204020203" pitchFamily="34" charset="0"/>
              </a:rPr>
              <a:t>deactivate</a:t>
            </a:r>
            <a:r>
              <a:rPr lang="en-US" sz="2400" b="0" i="0" dirty="0">
                <a:solidFill>
                  <a:srgbClr val="202124"/>
                </a:solidFill>
                <a:effectLst/>
                <a:latin typeface="Segoe UI" panose="020B0502040204020203" pitchFamily="34" charset="0"/>
                <a:cs typeface="Segoe UI" panose="020B0502040204020203" pitchFamily="34" charset="0"/>
              </a:rPr>
              <a:t> the route and open a Dialog Box </a:t>
            </a:r>
            <a:r>
              <a:rPr lang="en-US" sz="2400" b="1" i="0" dirty="0">
                <a:solidFill>
                  <a:srgbClr val="202124"/>
                </a:solidFill>
                <a:effectLst/>
                <a:latin typeface="Segoe UI" panose="020B0502040204020203" pitchFamily="34" charset="0"/>
                <a:cs typeface="Segoe UI" panose="020B0502040204020203" pitchFamily="34" charset="0"/>
              </a:rPr>
              <a:t>to</a:t>
            </a:r>
            <a:r>
              <a:rPr lang="en-US" sz="2400" b="0" i="0" dirty="0">
                <a:solidFill>
                  <a:srgbClr val="202124"/>
                </a:solidFill>
                <a:effectLst/>
                <a:latin typeface="Segoe UI" panose="020B0502040204020203" pitchFamily="34" charset="0"/>
                <a:cs typeface="Segoe UI" panose="020B0502040204020203" pitchFamily="34" charset="0"/>
              </a:rPr>
              <a:t> take user confirmation</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539925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FE98B5-4FBD-477B-A5A1-420C6A9DA6D2}"/>
              </a:ext>
            </a:extLst>
          </p:cNvPr>
          <p:cNvPicPr>
            <a:picLocks noChangeAspect="1"/>
          </p:cNvPicPr>
          <p:nvPr/>
        </p:nvPicPr>
        <p:blipFill>
          <a:blip r:embed="rId2"/>
          <a:stretch>
            <a:fillRect/>
          </a:stretch>
        </p:blipFill>
        <p:spPr>
          <a:xfrm>
            <a:off x="408920" y="313147"/>
            <a:ext cx="10277475" cy="971550"/>
          </a:xfrm>
          <a:prstGeom prst="rect">
            <a:avLst/>
          </a:prstGeom>
        </p:spPr>
      </p:pic>
      <p:pic>
        <p:nvPicPr>
          <p:cNvPr id="5" name="Picture 4">
            <a:extLst>
              <a:ext uri="{FF2B5EF4-FFF2-40B4-BE49-F238E27FC236}">
                <a16:creationId xmlns:a16="http://schemas.microsoft.com/office/drawing/2014/main" id="{4E817A89-956E-43CC-909A-3D2A2EA9907D}"/>
              </a:ext>
            </a:extLst>
          </p:cNvPr>
          <p:cNvPicPr>
            <a:picLocks noChangeAspect="1"/>
          </p:cNvPicPr>
          <p:nvPr/>
        </p:nvPicPr>
        <p:blipFill>
          <a:blip r:embed="rId3"/>
          <a:stretch>
            <a:fillRect/>
          </a:stretch>
        </p:blipFill>
        <p:spPr>
          <a:xfrm>
            <a:off x="539717" y="1493804"/>
            <a:ext cx="9258544" cy="4416802"/>
          </a:xfrm>
          <a:prstGeom prst="rect">
            <a:avLst/>
          </a:prstGeom>
        </p:spPr>
      </p:pic>
    </p:spTree>
    <p:extLst>
      <p:ext uri="{BB962C8B-B14F-4D97-AF65-F5344CB8AC3E}">
        <p14:creationId xmlns:p14="http://schemas.microsoft.com/office/powerpoint/2010/main" val="13344873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18ED7-4B50-4D13-9889-9E6D73D7E1E5}"/>
              </a:ext>
            </a:extLst>
          </p:cNvPr>
          <p:cNvPicPr>
            <a:picLocks noChangeAspect="1"/>
          </p:cNvPicPr>
          <p:nvPr/>
        </p:nvPicPr>
        <p:blipFill>
          <a:blip r:embed="rId2"/>
          <a:stretch>
            <a:fillRect/>
          </a:stretch>
        </p:blipFill>
        <p:spPr>
          <a:xfrm>
            <a:off x="277338" y="296502"/>
            <a:ext cx="11554062" cy="5793213"/>
          </a:xfrm>
          <a:prstGeom prst="rect">
            <a:avLst/>
          </a:prstGeom>
        </p:spPr>
      </p:pic>
    </p:spTree>
    <p:extLst>
      <p:ext uri="{BB962C8B-B14F-4D97-AF65-F5344CB8AC3E}">
        <p14:creationId xmlns:p14="http://schemas.microsoft.com/office/powerpoint/2010/main" val="74841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2ABD1-B3AD-4781-9F3E-F6B7BABB1198}"/>
              </a:ext>
            </a:extLst>
          </p:cNvPr>
          <p:cNvPicPr>
            <a:picLocks noChangeAspect="1"/>
          </p:cNvPicPr>
          <p:nvPr/>
        </p:nvPicPr>
        <p:blipFill>
          <a:blip r:embed="rId2"/>
          <a:stretch>
            <a:fillRect/>
          </a:stretch>
        </p:blipFill>
        <p:spPr>
          <a:xfrm>
            <a:off x="666979" y="319087"/>
            <a:ext cx="9591675" cy="6219825"/>
          </a:xfrm>
          <a:prstGeom prst="rect">
            <a:avLst/>
          </a:prstGeom>
        </p:spPr>
      </p:pic>
    </p:spTree>
    <p:extLst>
      <p:ext uri="{BB962C8B-B14F-4D97-AF65-F5344CB8AC3E}">
        <p14:creationId xmlns:p14="http://schemas.microsoft.com/office/powerpoint/2010/main" val="34769981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5A5C4A-95D8-40EF-A8FE-1B0B45B36CC6}"/>
              </a:ext>
            </a:extLst>
          </p:cNvPr>
          <p:cNvPicPr>
            <a:picLocks noChangeAspect="1"/>
          </p:cNvPicPr>
          <p:nvPr/>
        </p:nvPicPr>
        <p:blipFill>
          <a:blip r:embed="rId2"/>
          <a:stretch>
            <a:fillRect/>
          </a:stretch>
        </p:blipFill>
        <p:spPr>
          <a:xfrm>
            <a:off x="962681" y="0"/>
            <a:ext cx="8189566" cy="6858000"/>
          </a:xfrm>
          <a:prstGeom prst="rect">
            <a:avLst/>
          </a:prstGeom>
        </p:spPr>
      </p:pic>
    </p:spTree>
    <p:extLst>
      <p:ext uri="{BB962C8B-B14F-4D97-AF65-F5344CB8AC3E}">
        <p14:creationId xmlns:p14="http://schemas.microsoft.com/office/powerpoint/2010/main" val="203638391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F48F59-F06E-4B64-8A0B-3E61C92DB498}"/>
              </a:ext>
            </a:extLst>
          </p:cNvPr>
          <p:cNvPicPr>
            <a:picLocks noChangeAspect="1"/>
          </p:cNvPicPr>
          <p:nvPr/>
        </p:nvPicPr>
        <p:blipFill>
          <a:blip r:embed="rId2"/>
          <a:stretch>
            <a:fillRect/>
          </a:stretch>
        </p:blipFill>
        <p:spPr>
          <a:xfrm>
            <a:off x="1076657" y="232899"/>
            <a:ext cx="10035509" cy="6392201"/>
          </a:xfrm>
          <a:prstGeom prst="rect">
            <a:avLst/>
          </a:prstGeom>
        </p:spPr>
      </p:pic>
    </p:spTree>
    <p:extLst>
      <p:ext uri="{BB962C8B-B14F-4D97-AF65-F5344CB8AC3E}">
        <p14:creationId xmlns:p14="http://schemas.microsoft.com/office/powerpoint/2010/main" val="36263333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2" name="Blue Welcome shape"/>
          <p:cNvSpPr/>
          <p:nvPr/>
        </p:nvSpPr>
        <p:spPr bwMode="auto">
          <a:xfrm>
            <a:off x="265111" y="228600"/>
            <a:ext cx="11661277" cy="936883"/>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6" name="Presentation Title Rectangle"/>
          <p:cNvSpPr txBox="1">
            <a:spLocks/>
          </p:cNvSpPr>
          <p:nvPr/>
        </p:nvSpPr>
        <p:spPr>
          <a:xfrm>
            <a:off x="440234" y="498370"/>
            <a:ext cx="7254378" cy="457201"/>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4800" b="0" dirty="0">
                <a:solidFill>
                  <a:schemeClr val="bg1">
                    <a:lumMod val="95000"/>
                  </a:schemeClr>
                </a:solidFill>
                <a:latin typeface="Segoe UI Light" pitchFamily="34" charset="0"/>
              </a:rPr>
              <a:t>Angular Unit Testing</a:t>
            </a:r>
          </a:p>
        </p:txBody>
      </p:sp>
      <p:pic>
        <p:nvPicPr>
          <p:cNvPr id="3" name="Picture 2">
            <a:extLst>
              <a:ext uri="{FF2B5EF4-FFF2-40B4-BE49-F238E27FC236}">
                <a16:creationId xmlns:a16="http://schemas.microsoft.com/office/drawing/2014/main" id="{86D835DB-B768-455C-B862-C0152252950F}"/>
              </a:ext>
            </a:extLst>
          </p:cNvPr>
          <p:cNvPicPr>
            <a:picLocks noChangeAspect="1"/>
          </p:cNvPicPr>
          <p:nvPr/>
        </p:nvPicPr>
        <p:blipFill>
          <a:blip r:embed="rId3"/>
          <a:stretch>
            <a:fillRect/>
          </a:stretch>
        </p:blipFill>
        <p:spPr>
          <a:xfrm>
            <a:off x="2440132" y="2480137"/>
            <a:ext cx="6744167" cy="2091863"/>
          </a:xfrm>
          <a:prstGeom prst="rect">
            <a:avLst/>
          </a:prstGeom>
        </p:spPr>
      </p:pic>
    </p:spTree>
    <p:extLst>
      <p:ext uri="{BB962C8B-B14F-4D97-AF65-F5344CB8AC3E}">
        <p14:creationId xmlns:p14="http://schemas.microsoft.com/office/powerpoint/2010/main" val="142275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820" y="448987"/>
            <a:ext cx="11492459" cy="830997"/>
          </a:xfrm>
          <a:prstGeom prst="rect">
            <a:avLst/>
          </a:prstGeom>
        </p:spPr>
        <p:txBody>
          <a:bodyPr wrap="square">
            <a:spAutoFit/>
          </a:bodyPr>
          <a:lstStyle/>
          <a:p>
            <a:r>
              <a:rPr lang="en-IN" sz="2400" dirty="0"/>
              <a:t>For testing Angular applications there are certain tools that you should use that will make testing much easier to set up and run.</a:t>
            </a:r>
            <a:endParaRPr lang="en-US" sz="2400" dirty="0"/>
          </a:p>
        </p:txBody>
      </p:sp>
      <p:sp>
        <p:nvSpPr>
          <p:cNvPr id="3" name="Rectangle 2"/>
          <p:cNvSpPr/>
          <p:nvPr/>
        </p:nvSpPr>
        <p:spPr>
          <a:xfrm>
            <a:off x="274820" y="1654182"/>
            <a:ext cx="11357547" cy="4431983"/>
          </a:xfrm>
          <a:prstGeom prst="rect">
            <a:avLst/>
          </a:prstGeom>
        </p:spPr>
        <p:txBody>
          <a:bodyPr wrap="square">
            <a:spAutoFit/>
          </a:bodyPr>
          <a:lstStyle/>
          <a:p>
            <a:r>
              <a:rPr lang="en-IN" sz="2400" b="1" dirty="0"/>
              <a:t>Karma</a:t>
            </a:r>
          </a:p>
          <a:p>
            <a:r>
              <a:rPr lang="en-IN" sz="2400" dirty="0">
                <a:hlinkClick r:id="rId2"/>
              </a:rPr>
              <a:t>Karma</a:t>
            </a:r>
            <a:r>
              <a:rPr lang="en-IN" sz="2400" dirty="0"/>
              <a:t> is a JavaScript command line tool that can be used to spawn a web server which loads your application's source code and executes your tests.</a:t>
            </a:r>
          </a:p>
          <a:p>
            <a:r>
              <a:rPr lang="en-IN" sz="2400" dirty="0"/>
              <a:t>Karma is a </a:t>
            </a:r>
            <a:r>
              <a:rPr lang="en-IN" sz="2400" dirty="0" err="1"/>
              <a:t>NodeJS</a:t>
            </a:r>
            <a:r>
              <a:rPr lang="en-IN" sz="2400" dirty="0"/>
              <a:t> application, and should be installed through </a:t>
            </a:r>
            <a:r>
              <a:rPr lang="en-IN" sz="2400" dirty="0" err="1"/>
              <a:t>npm</a:t>
            </a:r>
            <a:r>
              <a:rPr lang="en-IN" sz="2400" dirty="0"/>
              <a:t>.</a:t>
            </a:r>
          </a:p>
          <a:p>
            <a:endParaRPr lang="en-IN" sz="2400" dirty="0"/>
          </a:p>
          <a:p>
            <a:r>
              <a:rPr lang="en-IN" sz="2400" b="1" dirty="0"/>
              <a:t>Jasmine</a:t>
            </a:r>
          </a:p>
          <a:p>
            <a:r>
              <a:rPr lang="en-IN" sz="2400" dirty="0">
                <a:hlinkClick r:id="rId3"/>
              </a:rPr>
              <a:t>Jasmine</a:t>
            </a:r>
            <a:r>
              <a:rPr lang="en-IN" sz="2400" dirty="0"/>
              <a:t> is a test driven development framework for JavaScript that has become the most popular choice for testing Angular applications. Jasmine provides functions to help with structuring your tests and also making assertions. As your tests grow, keeping them well structured and documented is vital, and Jasmine helps achieve this.</a:t>
            </a:r>
          </a:p>
          <a:p>
            <a:endParaRPr lang="en-IN" dirty="0"/>
          </a:p>
        </p:txBody>
      </p:sp>
    </p:spTree>
    <p:extLst>
      <p:ext uri="{BB962C8B-B14F-4D97-AF65-F5344CB8AC3E}">
        <p14:creationId xmlns:p14="http://schemas.microsoft.com/office/powerpoint/2010/main" val="23896323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5A8BF8-68FE-4DB9-9561-29C91B1921A6}"/>
              </a:ext>
            </a:extLst>
          </p:cNvPr>
          <p:cNvPicPr>
            <a:picLocks noChangeAspect="1"/>
          </p:cNvPicPr>
          <p:nvPr/>
        </p:nvPicPr>
        <p:blipFill>
          <a:blip r:embed="rId2"/>
          <a:stretch>
            <a:fillRect/>
          </a:stretch>
        </p:blipFill>
        <p:spPr>
          <a:xfrm>
            <a:off x="0" y="594463"/>
            <a:ext cx="12188825" cy="5669073"/>
          </a:xfrm>
          <a:prstGeom prst="rect">
            <a:avLst/>
          </a:prstGeom>
        </p:spPr>
      </p:pic>
      <p:sp>
        <p:nvSpPr>
          <p:cNvPr id="4" name="TextBox 3">
            <a:extLst>
              <a:ext uri="{FF2B5EF4-FFF2-40B4-BE49-F238E27FC236}">
                <a16:creationId xmlns:a16="http://schemas.microsoft.com/office/drawing/2014/main" id="{A10449C2-6E8F-41AF-82F3-2A950467D7C4}"/>
              </a:ext>
            </a:extLst>
          </p:cNvPr>
          <p:cNvSpPr txBox="1"/>
          <p:nvPr/>
        </p:nvSpPr>
        <p:spPr>
          <a:xfrm>
            <a:off x="7645138" y="131975"/>
            <a:ext cx="3640420"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Angular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devtools</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49100789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2FAA24-4A15-42AE-8F08-414183944C52}"/>
              </a:ext>
            </a:extLst>
          </p:cNvPr>
          <p:cNvPicPr>
            <a:picLocks noChangeAspect="1"/>
          </p:cNvPicPr>
          <p:nvPr/>
        </p:nvPicPr>
        <p:blipFill>
          <a:blip r:embed="rId2"/>
          <a:stretch>
            <a:fillRect/>
          </a:stretch>
        </p:blipFill>
        <p:spPr>
          <a:xfrm>
            <a:off x="0" y="66675"/>
            <a:ext cx="12188825" cy="6724650"/>
          </a:xfrm>
          <a:prstGeom prst="rect">
            <a:avLst/>
          </a:prstGeom>
        </p:spPr>
      </p:pic>
    </p:spTree>
    <p:extLst>
      <p:ext uri="{BB962C8B-B14F-4D97-AF65-F5344CB8AC3E}">
        <p14:creationId xmlns:p14="http://schemas.microsoft.com/office/powerpoint/2010/main" val="28207249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810" y="382013"/>
            <a:ext cx="11537429" cy="1938992"/>
          </a:xfrm>
          <a:prstGeom prst="rect">
            <a:avLst/>
          </a:prstGeom>
        </p:spPr>
        <p:txBody>
          <a:bodyPr wrap="square">
            <a:spAutoFit/>
          </a:bodyPr>
          <a:lstStyle/>
          <a:p>
            <a:r>
              <a:rPr lang="en-IN" sz="2400" b="1" dirty="0"/>
              <a:t>Suites</a:t>
            </a:r>
            <a:r>
              <a:rPr lang="en-IN" sz="2400" dirty="0"/>
              <a:t>: describe Your Tests</a:t>
            </a:r>
          </a:p>
          <a:p>
            <a:endParaRPr lang="en-IN" sz="2400" dirty="0"/>
          </a:p>
          <a:p>
            <a:r>
              <a:rPr lang="en-IN" sz="2400" dirty="0"/>
              <a:t>A test suite begins with a call to the global Jasmine function </a:t>
            </a:r>
            <a:r>
              <a:rPr lang="en-IN" sz="2400" dirty="0">
                <a:solidFill>
                  <a:srgbClr val="FF0000"/>
                </a:solidFill>
              </a:rPr>
              <a:t>describe</a:t>
            </a:r>
            <a:r>
              <a:rPr lang="en-IN" sz="2400" dirty="0"/>
              <a:t> with two parameters: a string and a function. The string is a name or title for a spec suite – usually what is under test. The function is a block of code that implements the suite.</a:t>
            </a:r>
            <a:endParaRPr lang="en-US" sz="2400" dirty="0"/>
          </a:p>
        </p:txBody>
      </p:sp>
      <p:sp>
        <p:nvSpPr>
          <p:cNvPr id="5" name="Rectangle 4"/>
          <p:cNvSpPr/>
          <p:nvPr/>
        </p:nvSpPr>
        <p:spPr>
          <a:xfrm>
            <a:off x="289810" y="2500329"/>
            <a:ext cx="11342557" cy="3785652"/>
          </a:xfrm>
          <a:prstGeom prst="rect">
            <a:avLst/>
          </a:prstGeom>
        </p:spPr>
        <p:txBody>
          <a:bodyPr wrap="square">
            <a:spAutoFit/>
          </a:bodyPr>
          <a:lstStyle/>
          <a:p>
            <a:r>
              <a:rPr lang="en-IN" sz="2400" b="1" dirty="0"/>
              <a:t>Specs</a:t>
            </a:r>
          </a:p>
          <a:p>
            <a:endParaRPr lang="en-IN" sz="2400" dirty="0"/>
          </a:p>
          <a:p>
            <a:r>
              <a:rPr lang="en-IN" sz="2400" dirty="0"/>
              <a:t>Specs are defined by calling the global Jasmine function </a:t>
            </a:r>
            <a:r>
              <a:rPr lang="en-IN" sz="2400" dirty="0">
                <a:solidFill>
                  <a:srgbClr val="FF0000"/>
                </a:solidFill>
              </a:rPr>
              <a:t>it</a:t>
            </a:r>
            <a:r>
              <a:rPr lang="en-IN" sz="2400" dirty="0"/>
              <a:t>, which, like describe takes a string and a function. The string is a title for this spec and the function is the spec, or test. A spec contains one or more expectations that test the state of the code under test.</a:t>
            </a:r>
          </a:p>
          <a:p>
            <a:endParaRPr lang="en-IN" sz="2400" dirty="0"/>
          </a:p>
          <a:p>
            <a:r>
              <a:rPr lang="en-IN" sz="2400" dirty="0"/>
              <a:t>An expectation in Jasmine is an assertion that can be either true or false. A spec with all true expectations is a passing spec. A spec with one or more expectations that evaluate to false is a failing spec.</a:t>
            </a:r>
            <a:endParaRPr lang="en-US" sz="2400" dirty="0"/>
          </a:p>
        </p:txBody>
      </p:sp>
    </p:spTree>
    <p:extLst>
      <p:ext uri="{BB962C8B-B14F-4D97-AF65-F5344CB8AC3E}">
        <p14:creationId xmlns:p14="http://schemas.microsoft.com/office/powerpoint/2010/main" val="41128440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24" y="405281"/>
            <a:ext cx="11162310" cy="323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07444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12A65-1514-4004-AE35-C247D0225C30}"/>
              </a:ext>
            </a:extLst>
          </p:cNvPr>
          <p:cNvPicPr>
            <a:picLocks noChangeAspect="1"/>
          </p:cNvPicPr>
          <p:nvPr/>
        </p:nvPicPr>
        <p:blipFill>
          <a:blip r:embed="rId2"/>
          <a:stretch>
            <a:fillRect/>
          </a:stretch>
        </p:blipFill>
        <p:spPr>
          <a:xfrm>
            <a:off x="636321" y="216816"/>
            <a:ext cx="7339185" cy="6424367"/>
          </a:xfrm>
          <a:prstGeom prst="rect">
            <a:avLst/>
          </a:prstGeom>
        </p:spPr>
      </p:pic>
    </p:spTree>
    <p:extLst>
      <p:ext uri="{BB962C8B-B14F-4D97-AF65-F5344CB8AC3E}">
        <p14:creationId xmlns:p14="http://schemas.microsoft.com/office/powerpoint/2010/main" val="191568224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77CADA-EB83-4D24-A241-C46EABE9FE64}"/>
              </a:ext>
            </a:extLst>
          </p:cNvPr>
          <p:cNvPicPr>
            <a:picLocks noChangeAspect="1"/>
          </p:cNvPicPr>
          <p:nvPr/>
        </p:nvPicPr>
        <p:blipFill>
          <a:blip r:embed="rId2"/>
          <a:stretch>
            <a:fillRect/>
          </a:stretch>
        </p:blipFill>
        <p:spPr>
          <a:xfrm>
            <a:off x="75415" y="488430"/>
            <a:ext cx="11133056" cy="3288043"/>
          </a:xfrm>
          <a:prstGeom prst="rect">
            <a:avLst/>
          </a:prstGeom>
        </p:spPr>
      </p:pic>
    </p:spTree>
    <p:extLst>
      <p:ext uri="{BB962C8B-B14F-4D97-AF65-F5344CB8AC3E}">
        <p14:creationId xmlns:p14="http://schemas.microsoft.com/office/powerpoint/2010/main" val="124502045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A63D8A-D5F3-44A6-97B4-5E59AFAF940F}"/>
              </a:ext>
            </a:extLst>
          </p:cNvPr>
          <p:cNvPicPr>
            <a:picLocks noChangeAspect="1"/>
          </p:cNvPicPr>
          <p:nvPr/>
        </p:nvPicPr>
        <p:blipFill>
          <a:blip r:embed="rId2"/>
          <a:stretch>
            <a:fillRect/>
          </a:stretch>
        </p:blipFill>
        <p:spPr>
          <a:xfrm>
            <a:off x="1687399" y="0"/>
            <a:ext cx="6594908" cy="6858000"/>
          </a:xfrm>
          <a:prstGeom prst="rect">
            <a:avLst/>
          </a:prstGeom>
        </p:spPr>
      </p:pic>
    </p:spTree>
    <p:extLst>
      <p:ext uri="{BB962C8B-B14F-4D97-AF65-F5344CB8AC3E}">
        <p14:creationId xmlns:p14="http://schemas.microsoft.com/office/powerpoint/2010/main" val="188787910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3456AB-1A4C-40A2-BE6A-32D63B6FD670}"/>
              </a:ext>
            </a:extLst>
          </p:cNvPr>
          <p:cNvPicPr>
            <a:picLocks noChangeAspect="1"/>
          </p:cNvPicPr>
          <p:nvPr/>
        </p:nvPicPr>
        <p:blipFill rotWithShape="1">
          <a:blip r:embed="rId2"/>
          <a:srcRect t="70726"/>
          <a:stretch/>
        </p:blipFill>
        <p:spPr>
          <a:xfrm>
            <a:off x="466638" y="1536569"/>
            <a:ext cx="9785583" cy="2507530"/>
          </a:xfrm>
          <a:prstGeom prst="rect">
            <a:avLst/>
          </a:prstGeom>
        </p:spPr>
      </p:pic>
      <p:sp>
        <p:nvSpPr>
          <p:cNvPr id="3" name="TextBox 2">
            <a:extLst>
              <a:ext uri="{FF2B5EF4-FFF2-40B4-BE49-F238E27FC236}">
                <a16:creationId xmlns:a16="http://schemas.microsoft.com/office/drawing/2014/main" id="{D17DF4BE-740F-4BC6-9DD3-0B9A8C4DF05F}"/>
              </a:ext>
            </a:extLst>
          </p:cNvPr>
          <p:cNvSpPr txBox="1"/>
          <p:nvPr/>
        </p:nvSpPr>
        <p:spPr>
          <a:xfrm>
            <a:off x="466638" y="377073"/>
            <a:ext cx="10651955" cy="615553"/>
          </a:xfrm>
          <a:prstGeom prst="rect">
            <a:avLst/>
          </a:prstGeom>
          <a:noFill/>
        </p:spPr>
        <p:txBody>
          <a:bodyPr wrap="none" lIns="0" tIns="0" rIns="0" bIns="0" rtlCol="0">
            <a:spAutoFit/>
          </a:bodyPr>
          <a:lstStyle/>
          <a:p>
            <a:r>
              <a:rPr lang="en-US" sz="4000" dirty="0">
                <a:solidFill>
                  <a:srgbClr val="FF0000"/>
                </a:solidFill>
                <a:latin typeface="Segoe UI Light" pitchFamily="34" charset="0"/>
              </a:rPr>
              <a:t>This is failing because we don’t have any span tag</a:t>
            </a:r>
          </a:p>
        </p:txBody>
      </p:sp>
    </p:spTree>
    <p:extLst>
      <p:ext uri="{BB962C8B-B14F-4D97-AF65-F5344CB8AC3E}">
        <p14:creationId xmlns:p14="http://schemas.microsoft.com/office/powerpoint/2010/main" val="316435421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BBBF23-E05A-447D-A819-7E1E68F8C3ED}"/>
              </a:ext>
            </a:extLst>
          </p:cNvPr>
          <p:cNvPicPr>
            <a:picLocks noChangeAspect="1"/>
          </p:cNvPicPr>
          <p:nvPr/>
        </p:nvPicPr>
        <p:blipFill>
          <a:blip r:embed="rId2"/>
          <a:stretch>
            <a:fillRect/>
          </a:stretch>
        </p:blipFill>
        <p:spPr>
          <a:xfrm>
            <a:off x="630156" y="275783"/>
            <a:ext cx="9420225" cy="5476875"/>
          </a:xfrm>
          <a:prstGeom prst="rect">
            <a:avLst/>
          </a:prstGeom>
        </p:spPr>
      </p:pic>
    </p:spTree>
    <p:extLst>
      <p:ext uri="{BB962C8B-B14F-4D97-AF65-F5344CB8AC3E}">
        <p14:creationId xmlns:p14="http://schemas.microsoft.com/office/powerpoint/2010/main" val="259461260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B1DE4-E6F6-4B32-A48B-2BC3917B6F89}"/>
              </a:ext>
            </a:extLst>
          </p:cNvPr>
          <p:cNvPicPr>
            <a:picLocks noChangeAspect="1"/>
          </p:cNvPicPr>
          <p:nvPr/>
        </p:nvPicPr>
        <p:blipFill>
          <a:blip r:embed="rId2"/>
          <a:stretch>
            <a:fillRect/>
          </a:stretch>
        </p:blipFill>
        <p:spPr>
          <a:xfrm>
            <a:off x="630008" y="125691"/>
            <a:ext cx="8534400" cy="6248400"/>
          </a:xfrm>
          <a:prstGeom prst="rect">
            <a:avLst/>
          </a:prstGeom>
        </p:spPr>
      </p:pic>
    </p:spTree>
    <p:extLst>
      <p:ext uri="{BB962C8B-B14F-4D97-AF65-F5344CB8AC3E}">
        <p14:creationId xmlns:p14="http://schemas.microsoft.com/office/powerpoint/2010/main" val="343029288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4C7BD-CDFA-4D2A-9C1B-6531F3F2386E}"/>
              </a:ext>
            </a:extLst>
          </p:cNvPr>
          <p:cNvPicPr>
            <a:picLocks noChangeAspect="1"/>
          </p:cNvPicPr>
          <p:nvPr/>
        </p:nvPicPr>
        <p:blipFill>
          <a:blip r:embed="rId2"/>
          <a:stretch>
            <a:fillRect/>
          </a:stretch>
        </p:blipFill>
        <p:spPr>
          <a:xfrm>
            <a:off x="392889" y="0"/>
            <a:ext cx="5614988" cy="6858000"/>
          </a:xfrm>
          <a:prstGeom prst="rect">
            <a:avLst/>
          </a:prstGeom>
        </p:spPr>
      </p:pic>
      <p:sp>
        <p:nvSpPr>
          <p:cNvPr id="4" name="TextBox 3">
            <a:extLst>
              <a:ext uri="{FF2B5EF4-FFF2-40B4-BE49-F238E27FC236}">
                <a16:creationId xmlns:a16="http://schemas.microsoft.com/office/drawing/2014/main" id="{385101C4-C084-40C2-9424-74C5B54A2906}"/>
              </a:ext>
            </a:extLst>
          </p:cNvPr>
          <p:cNvSpPr txBox="1"/>
          <p:nvPr/>
        </p:nvSpPr>
        <p:spPr>
          <a:xfrm>
            <a:off x="6664751" y="1696825"/>
            <a:ext cx="4666342"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you should have</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6 failures</a:t>
            </a:r>
          </a:p>
        </p:txBody>
      </p:sp>
    </p:spTree>
    <p:extLst>
      <p:ext uri="{BB962C8B-B14F-4D97-AF65-F5344CB8AC3E}">
        <p14:creationId xmlns:p14="http://schemas.microsoft.com/office/powerpoint/2010/main" val="13215569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C6C32-EC2A-4FF9-85EC-50F0558E42CA}"/>
              </a:ext>
            </a:extLst>
          </p:cNvPr>
          <p:cNvSpPr txBox="1"/>
          <p:nvPr/>
        </p:nvSpPr>
        <p:spPr>
          <a:xfrm>
            <a:off x="3924245" y="1287270"/>
            <a:ext cx="2463816" cy="615553"/>
          </a:xfrm>
          <a:prstGeom prst="rect">
            <a:avLst/>
          </a:prstGeom>
          <a:noFill/>
        </p:spPr>
        <p:txBody>
          <a:bodyPr wrap="none" lIns="0" tIns="0" rIns="0" bIns="0" rtlCol="0">
            <a:spAutoFit/>
          </a:bodyPr>
          <a:lstStyle/>
          <a:p>
            <a:r>
              <a:rPr lang="en-IN" sz="4000" u="sng" dirty="0" err="1">
                <a:latin typeface="Segoe UI Light" pitchFamily="34" charset="0"/>
              </a:rPr>
              <a:t>appmodule</a:t>
            </a:r>
            <a:endParaRPr lang="en-IN" sz="4000" u="sng" dirty="0">
              <a:latin typeface="Segoe UI Light" pitchFamily="34" charset="0"/>
            </a:endParaRPr>
          </a:p>
        </p:txBody>
      </p:sp>
      <p:sp>
        <p:nvSpPr>
          <p:cNvPr id="4" name="TextBox 3">
            <a:extLst>
              <a:ext uri="{FF2B5EF4-FFF2-40B4-BE49-F238E27FC236}">
                <a16:creationId xmlns:a16="http://schemas.microsoft.com/office/drawing/2014/main" id="{1891AFAA-61EF-426D-BE99-315DD05C4BFD}"/>
              </a:ext>
            </a:extLst>
          </p:cNvPr>
          <p:cNvSpPr txBox="1"/>
          <p:nvPr/>
        </p:nvSpPr>
        <p:spPr>
          <a:xfrm>
            <a:off x="3570068" y="2862144"/>
            <a:ext cx="3405086" cy="615553"/>
          </a:xfrm>
          <a:prstGeom prst="rect">
            <a:avLst/>
          </a:prstGeom>
          <a:noFill/>
        </p:spPr>
        <p:txBody>
          <a:bodyPr wrap="square" lIns="0" tIns="0" rIns="0" bIns="0" rtlCol="0">
            <a:spAutoFit/>
          </a:bodyPr>
          <a:lstStyle/>
          <a:p>
            <a:r>
              <a:rPr lang="en-IN" sz="4000" dirty="0" err="1">
                <a:solidFill>
                  <a:schemeClr val="accent1">
                    <a:lumMod val="50000"/>
                  </a:schemeClr>
                </a:solidFill>
                <a:latin typeface="Segoe UI Light" pitchFamily="34" charset="0"/>
              </a:rPr>
              <a:t>appcomponent</a:t>
            </a:r>
            <a:endParaRPr lang="en-IN" sz="4000" dirty="0">
              <a:solidFill>
                <a:schemeClr val="accent1">
                  <a:lumMod val="50000"/>
                </a:schemeClr>
              </a:solidFill>
              <a:latin typeface="Segoe UI Light" pitchFamily="34" charset="0"/>
            </a:endParaRPr>
          </a:p>
        </p:txBody>
      </p:sp>
      <p:cxnSp>
        <p:nvCxnSpPr>
          <p:cNvPr id="6" name="Straight Arrow Connector 5">
            <a:extLst>
              <a:ext uri="{FF2B5EF4-FFF2-40B4-BE49-F238E27FC236}">
                <a16:creationId xmlns:a16="http://schemas.microsoft.com/office/drawing/2014/main" id="{FEAB2CC6-3EEA-45BD-A614-03101BDC7592}"/>
              </a:ext>
            </a:extLst>
          </p:cNvPr>
          <p:cNvCxnSpPr>
            <a:cxnSpLocks/>
            <a:stCxn id="3" idx="2"/>
          </p:cNvCxnSpPr>
          <p:nvPr/>
        </p:nvCxnSpPr>
        <p:spPr>
          <a:xfrm>
            <a:off x="5156153" y="1902823"/>
            <a:ext cx="0" cy="110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F3032D-5CF7-4157-82DE-CC67487F8652}"/>
              </a:ext>
            </a:extLst>
          </p:cNvPr>
          <p:cNvSpPr txBox="1"/>
          <p:nvPr/>
        </p:nvSpPr>
        <p:spPr>
          <a:xfrm>
            <a:off x="7563395" y="263229"/>
            <a:ext cx="1367169" cy="492443"/>
          </a:xfrm>
          <a:prstGeom prst="rect">
            <a:avLst/>
          </a:prstGeom>
          <a:noFill/>
        </p:spPr>
        <p:txBody>
          <a:bodyPr wrap="none" lIns="0" tIns="0" rIns="0" bIns="0" rtlCol="0">
            <a:spAutoFit/>
          </a:bodyPr>
          <a:lstStyle/>
          <a:p>
            <a:r>
              <a:rPr lang="en-IN" sz="3200" dirty="0">
                <a:solidFill>
                  <a:srgbClr val="FF0000"/>
                </a:solidFill>
                <a:latin typeface="Segoe UI Light" pitchFamily="34" charset="0"/>
              </a:rPr>
              <a:t>browser</a:t>
            </a:r>
          </a:p>
        </p:txBody>
      </p:sp>
      <p:cxnSp>
        <p:nvCxnSpPr>
          <p:cNvPr id="14" name="Straight Arrow Connector 13">
            <a:extLst>
              <a:ext uri="{FF2B5EF4-FFF2-40B4-BE49-F238E27FC236}">
                <a16:creationId xmlns:a16="http://schemas.microsoft.com/office/drawing/2014/main" id="{572B10D7-E18A-4FF5-9424-6A59484CD810}"/>
              </a:ext>
            </a:extLst>
          </p:cNvPr>
          <p:cNvCxnSpPr>
            <a:cxnSpLocks/>
          </p:cNvCxnSpPr>
          <p:nvPr/>
        </p:nvCxnSpPr>
        <p:spPr>
          <a:xfrm flipH="1">
            <a:off x="6004874" y="509451"/>
            <a:ext cx="1558521" cy="7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5C4FD2-BAA6-4FF1-939F-46A4A72970F6}"/>
              </a:ext>
            </a:extLst>
          </p:cNvPr>
          <p:cNvSpPr txBox="1"/>
          <p:nvPr/>
        </p:nvSpPr>
        <p:spPr>
          <a:xfrm>
            <a:off x="1384368" y="263229"/>
            <a:ext cx="1896160" cy="492443"/>
          </a:xfrm>
          <a:prstGeom prst="rect">
            <a:avLst/>
          </a:prstGeom>
          <a:noFill/>
        </p:spPr>
        <p:txBody>
          <a:bodyPr wrap="none" lIns="0" tIns="0" rIns="0" bIns="0" rtlCol="0">
            <a:spAutoFit/>
          </a:bodyPr>
          <a:lstStyle/>
          <a:p>
            <a:r>
              <a:rPr lang="en-IN" sz="3200" dirty="0" err="1">
                <a:solidFill>
                  <a:srgbClr val="FF0000"/>
                </a:solidFill>
                <a:latin typeface="Segoe UI Light" pitchFamily="34" charset="0"/>
              </a:rPr>
              <a:t>approuting</a:t>
            </a:r>
            <a:endParaRPr lang="en-IN" sz="3200" dirty="0">
              <a:solidFill>
                <a:srgbClr val="FF0000"/>
              </a:solidFill>
              <a:latin typeface="Segoe UI Light" pitchFamily="34" charset="0"/>
            </a:endParaRPr>
          </a:p>
        </p:txBody>
      </p:sp>
      <p:cxnSp>
        <p:nvCxnSpPr>
          <p:cNvPr id="15" name="Straight Arrow Connector 14">
            <a:extLst>
              <a:ext uri="{FF2B5EF4-FFF2-40B4-BE49-F238E27FC236}">
                <a16:creationId xmlns:a16="http://schemas.microsoft.com/office/drawing/2014/main" id="{61B7C6DA-C62A-4146-BAD6-E89AB5F1DBE4}"/>
              </a:ext>
            </a:extLst>
          </p:cNvPr>
          <p:cNvCxnSpPr>
            <a:cxnSpLocks/>
          </p:cNvCxnSpPr>
          <p:nvPr/>
        </p:nvCxnSpPr>
        <p:spPr>
          <a:xfrm>
            <a:off x="3280528" y="635725"/>
            <a:ext cx="1272618" cy="65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266DC0-7270-4828-B5D3-E4CEF55982EE}"/>
              </a:ext>
            </a:extLst>
          </p:cNvPr>
          <p:cNvSpPr txBox="1"/>
          <p:nvPr/>
        </p:nvSpPr>
        <p:spPr>
          <a:xfrm>
            <a:off x="436288" y="794827"/>
            <a:ext cx="975011" cy="492443"/>
          </a:xfrm>
          <a:prstGeom prst="rect">
            <a:avLst/>
          </a:prstGeom>
          <a:noFill/>
        </p:spPr>
        <p:txBody>
          <a:bodyPr wrap="none" lIns="0" tIns="0" rIns="0" bIns="0" rtlCol="0">
            <a:spAutoFit/>
          </a:bodyPr>
          <a:lstStyle/>
          <a:p>
            <a:r>
              <a:rPr lang="en-IN" sz="3200" dirty="0">
                <a:solidFill>
                  <a:srgbClr val="FF0000"/>
                </a:solidFill>
                <a:latin typeface="Segoe UI Light" pitchFamily="34" charset="0"/>
              </a:rPr>
              <a:t>forms</a:t>
            </a:r>
          </a:p>
        </p:txBody>
      </p:sp>
      <p:sp>
        <p:nvSpPr>
          <p:cNvPr id="10" name="TextBox 9">
            <a:extLst>
              <a:ext uri="{FF2B5EF4-FFF2-40B4-BE49-F238E27FC236}">
                <a16:creationId xmlns:a16="http://schemas.microsoft.com/office/drawing/2014/main" id="{732D3333-6939-4000-9FB9-AC98B40F645A}"/>
              </a:ext>
            </a:extLst>
          </p:cNvPr>
          <p:cNvSpPr txBox="1"/>
          <p:nvPr/>
        </p:nvSpPr>
        <p:spPr>
          <a:xfrm>
            <a:off x="9550409" y="548605"/>
            <a:ext cx="1593385" cy="492443"/>
          </a:xfrm>
          <a:prstGeom prst="rect">
            <a:avLst/>
          </a:prstGeom>
          <a:noFill/>
        </p:spPr>
        <p:txBody>
          <a:bodyPr wrap="none" lIns="0" tIns="0" rIns="0" bIns="0" rtlCol="0">
            <a:spAutoFit/>
          </a:bodyPr>
          <a:lstStyle/>
          <a:p>
            <a:r>
              <a:rPr lang="en-IN" sz="3200" dirty="0" err="1">
                <a:solidFill>
                  <a:srgbClr val="FF0000"/>
                </a:solidFill>
                <a:latin typeface="Segoe UI Light" pitchFamily="34" charset="0"/>
              </a:rPr>
              <a:t>httpclient</a:t>
            </a:r>
            <a:endParaRPr lang="en-IN" sz="3200" dirty="0">
              <a:solidFill>
                <a:srgbClr val="FF0000"/>
              </a:solidFill>
              <a:latin typeface="Segoe UI Light" pitchFamily="34" charset="0"/>
            </a:endParaRPr>
          </a:p>
        </p:txBody>
      </p:sp>
      <p:sp>
        <p:nvSpPr>
          <p:cNvPr id="11" name="TextBox 10">
            <a:extLst>
              <a:ext uri="{FF2B5EF4-FFF2-40B4-BE49-F238E27FC236}">
                <a16:creationId xmlns:a16="http://schemas.microsoft.com/office/drawing/2014/main" id="{1D0D7698-9085-4026-B462-D45E2C26CA06}"/>
              </a:ext>
            </a:extLst>
          </p:cNvPr>
          <p:cNvSpPr txBox="1"/>
          <p:nvPr/>
        </p:nvSpPr>
        <p:spPr>
          <a:xfrm>
            <a:off x="7839789" y="1102603"/>
            <a:ext cx="1986121" cy="492443"/>
          </a:xfrm>
          <a:prstGeom prst="rect">
            <a:avLst/>
          </a:prstGeom>
          <a:noFill/>
        </p:spPr>
        <p:txBody>
          <a:bodyPr wrap="none" lIns="0" tIns="0" rIns="0" bIns="0" rtlCol="0">
            <a:spAutoFit/>
          </a:bodyPr>
          <a:lstStyle/>
          <a:p>
            <a:r>
              <a:rPr lang="en-IN" sz="3200" dirty="0" err="1">
                <a:solidFill>
                  <a:srgbClr val="FF0000"/>
                </a:solidFill>
                <a:latin typeface="Segoe UI Light" pitchFamily="34" charset="0"/>
              </a:rPr>
              <a:t>ngbmodule</a:t>
            </a:r>
            <a:endParaRPr lang="en-IN" sz="3200" dirty="0">
              <a:solidFill>
                <a:srgbClr val="FF0000"/>
              </a:solidFill>
              <a:latin typeface="Segoe UI Light" pitchFamily="34" charset="0"/>
            </a:endParaRPr>
          </a:p>
        </p:txBody>
      </p:sp>
      <p:cxnSp>
        <p:nvCxnSpPr>
          <p:cNvPr id="16" name="Straight Arrow Connector 15">
            <a:extLst>
              <a:ext uri="{FF2B5EF4-FFF2-40B4-BE49-F238E27FC236}">
                <a16:creationId xmlns:a16="http://schemas.microsoft.com/office/drawing/2014/main" id="{58667FCB-889A-4436-8E53-F2F47E4B2352}"/>
              </a:ext>
            </a:extLst>
          </p:cNvPr>
          <p:cNvCxnSpPr>
            <a:cxnSpLocks/>
          </p:cNvCxnSpPr>
          <p:nvPr/>
        </p:nvCxnSpPr>
        <p:spPr>
          <a:xfrm flipH="1">
            <a:off x="6339791" y="864993"/>
            <a:ext cx="2999996" cy="55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649010D-A9F7-4DEB-AEC9-A269E3A75F2B}"/>
              </a:ext>
            </a:extLst>
          </p:cNvPr>
          <p:cNvCxnSpPr>
            <a:cxnSpLocks/>
          </p:cNvCxnSpPr>
          <p:nvPr/>
        </p:nvCxnSpPr>
        <p:spPr>
          <a:xfrm flipH="1">
            <a:off x="6550413" y="1439670"/>
            <a:ext cx="1127024" cy="155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F60E50-0C73-4E13-B855-693E07011C75}"/>
              </a:ext>
            </a:extLst>
          </p:cNvPr>
          <p:cNvCxnSpPr>
            <a:cxnSpLocks/>
          </p:cNvCxnSpPr>
          <p:nvPr/>
        </p:nvCxnSpPr>
        <p:spPr>
          <a:xfrm>
            <a:off x="1500854" y="1102603"/>
            <a:ext cx="2325991" cy="49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8DF4C08-E96E-4169-A7A9-055280244955}"/>
              </a:ext>
            </a:extLst>
          </p:cNvPr>
          <p:cNvSpPr txBox="1"/>
          <p:nvPr/>
        </p:nvSpPr>
        <p:spPr>
          <a:xfrm>
            <a:off x="873337" y="2270321"/>
            <a:ext cx="877730" cy="369332"/>
          </a:xfrm>
          <a:prstGeom prst="rect">
            <a:avLst/>
          </a:prstGeom>
          <a:noFill/>
        </p:spPr>
        <p:txBody>
          <a:bodyPr wrap="square" lIns="0" tIns="0" rIns="0" bIns="0" rtlCol="0">
            <a:spAutoFit/>
          </a:bodyPr>
          <a:lstStyle/>
          <a:p>
            <a:r>
              <a:rPr lang="en-IN" sz="2400" dirty="0">
                <a:solidFill>
                  <a:schemeClr val="accent1">
                    <a:lumMod val="50000"/>
                  </a:schemeClr>
                </a:solidFill>
                <a:latin typeface="Segoe UI Light" pitchFamily="34" charset="0"/>
              </a:rPr>
              <a:t>basic</a:t>
            </a:r>
          </a:p>
        </p:txBody>
      </p:sp>
      <p:sp>
        <p:nvSpPr>
          <p:cNvPr id="23" name="TextBox 22">
            <a:extLst>
              <a:ext uri="{FF2B5EF4-FFF2-40B4-BE49-F238E27FC236}">
                <a16:creationId xmlns:a16="http://schemas.microsoft.com/office/drawing/2014/main" id="{C4C8DF3B-20B9-4AFD-8C47-89CBF608AD07}"/>
              </a:ext>
            </a:extLst>
          </p:cNvPr>
          <p:cNvSpPr txBox="1"/>
          <p:nvPr/>
        </p:nvSpPr>
        <p:spPr>
          <a:xfrm>
            <a:off x="873336" y="2983808"/>
            <a:ext cx="877730" cy="369332"/>
          </a:xfrm>
          <a:prstGeom prst="rect">
            <a:avLst/>
          </a:prstGeom>
          <a:noFill/>
        </p:spPr>
        <p:txBody>
          <a:bodyPr wrap="square" lIns="0" tIns="0" rIns="0" bIns="0" rtlCol="0">
            <a:spAutoFit/>
          </a:bodyPr>
          <a:lstStyle/>
          <a:p>
            <a:r>
              <a:rPr lang="en-IN" sz="2400" dirty="0">
                <a:solidFill>
                  <a:schemeClr val="accent1">
                    <a:lumMod val="50000"/>
                  </a:schemeClr>
                </a:solidFill>
                <a:latin typeface="Segoe UI Light" pitchFamily="34" charset="0"/>
              </a:rPr>
              <a:t>Home</a:t>
            </a:r>
          </a:p>
        </p:txBody>
      </p:sp>
      <p:sp>
        <p:nvSpPr>
          <p:cNvPr id="24" name="TextBox 23">
            <a:extLst>
              <a:ext uri="{FF2B5EF4-FFF2-40B4-BE49-F238E27FC236}">
                <a16:creationId xmlns:a16="http://schemas.microsoft.com/office/drawing/2014/main" id="{04612CED-37A7-4BAA-9A8F-C15F7512B4D6}"/>
              </a:ext>
            </a:extLst>
          </p:cNvPr>
          <p:cNvSpPr txBox="1"/>
          <p:nvPr/>
        </p:nvSpPr>
        <p:spPr>
          <a:xfrm>
            <a:off x="883527" y="3622704"/>
            <a:ext cx="1055544" cy="369332"/>
          </a:xfrm>
          <a:prstGeom prst="rect">
            <a:avLst/>
          </a:prstGeom>
          <a:noFill/>
        </p:spPr>
        <p:txBody>
          <a:bodyPr wrap="square" lIns="0" tIns="0" rIns="0" bIns="0" rtlCol="0">
            <a:spAutoFit/>
          </a:bodyPr>
          <a:lstStyle/>
          <a:p>
            <a:r>
              <a:rPr lang="en-IN" sz="2400" dirty="0" err="1">
                <a:solidFill>
                  <a:schemeClr val="accent1">
                    <a:lumMod val="50000"/>
                  </a:schemeClr>
                </a:solidFill>
                <a:latin typeface="Segoe UI Light" pitchFamily="34" charset="0"/>
              </a:rPr>
              <a:t>videolist</a:t>
            </a:r>
            <a:endParaRPr lang="en-IN" sz="2400" dirty="0">
              <a:solidFill>
                <a:schemeClr val="accent1">
                  <a:lumMod val="50000"/>
                </a:schemeClr>
              </a:solidFill>
              <a:latin typeface="Segoe UI Light" pitchFamily="34" charset="0"/>
            </a:endParaRPr>
          </a:p>
        </p:txBody>
      </p:sp>
      <p:sp>
        <p:nvSpPr>
          <p:cNvPr id="25" name="TextBox 24">
            <a:extLst>
              <a:ext uri="{FF2B5EF4-FFF2-40B4-BE49-F238E27FC236}">
                <a16:creationId xmlns:a16="http://schemas.microsoft.com/office/drawing/2014/main" id="{3AFCB691-F57F-410D-BD54-99B10090DD76}"/>
              </a:ext>
            </a:extLst>
          </p:cNvPr>
          <p:cNvSpPr txBox="1"/>
          <p:nvPr/>
        </p:nvSpPr>
        <p:spPr>
          <a:xfrm>
            <a:off x="531814" y="5322019"/>
            <a:ext cx="2303825" cy="369332"/>
          </a:xfrm>
          <a:prstGeom prst="rect">
            <a:avLst/>
          </a:prstGeom>
          <a:noFill/>
        </p:spPr>
        <p:txBody>
          <a:bodyPr wrap="square" lIns="0" tIns="0" rIns="0" bIns="0" rtlCol="0">
            <a:spAutoFit/>
          </a:bodyPr>
          <a:lstStyle/>
          <a:p>
            <a:r>
              <a:rPr lang="en-IN" sz="2400" b="1" dirty="0" err="1">
                <a:solidFill>
                  <a:schemeClr val="accent2"/>
                </a:solidFill>
                <a:latin typeface="Segoe UI Light" pitchFamily="34" charset="0"/>
              </a:rPr>
              <a:t>videodataservice</a:t>
            </a:r>
            <a:endParaRPr lang="en-IN" sz="2400" b="1" dirty="0">
              <a:solidFill>
                <a:schemeClr val="accent2"/>
              </a:solidFill>
              <a:latin typeface="Segoe UI Light" pitchFamily="34" charset="0"/>
            </a:endParaRPr>
          </a:p>
        </p:txBody>
      </p:sp>
      <p:cxnSp>
        <p:nvCxnSpPr>
          <p:cNvPr id="26" name="Straight Arrow Connector 25">
            <a:extLst>
              <a:ext uri="{FF2B5EF4-FFF2-40B4-BE49-F238E27FC236}">
                <a16:creationId xmlns:a16="http://schemas.microsoft.com/office/drawing/2014/main" id="{31E8F320-FD7B-482F-8E68-563AA7AA9502}"/>
              </a:ext>
            </a:extLst>
          </p:cNvPr>
          <p:cNvCxnSpPr>
            <a:cxnSpLocks/>
            <a:stCxn id="22" idx="3"/>
          </p:cNvCxnSpPr>
          <p:nvPr/>
        </p:nvCxnSpPr>
        <p:spPr>
          <a:xfrm flipV="1">
            <a:off x="1751067" y="1833099"/>
            <a:ext cx="2010826" cy="621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02B81C-F4AC-4882-BC9E-E212B07D41C6}"/>
              </a:ext>
            </a:extLst>
          </p:cNvPr>
          <p:cNvCxnSpPr>
            <a:cxnSpLocks/>
            <a:stCxn id="23" idx="3"/>
          </p:cNvCxnSpPr>
          <p:nvPr/>
        </p:nvCxnSpPr>
        <p:spPr>
          <a:xfrm flipV="1">
            <a:off x="1751066" y="1873912"/>
            <a:ext cx="2173777" cy="129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6E9DEF-A830-4026-B26F-7B8BE546576D}"/>
              </a:ext>
            </a:extLst>
          </p:cNvPr>
          <p:cNvCxnSpPr>
            <a:cxnSpLocks/>
          </p:cNvCxnSpPr>
          <p:nvPr/>
        </p:nvCxnSpPr>
        <p:spPr>
          <a:xfrm flipV="1">
            <a:off x="2034457" y="1963991"/>
            <a:ext cx="1889788" cy="184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5E59C6-9E6A-4758-9087-0B7E9B316560}"/>
              </a:ext>
            </a:extLst>
          </p:cNvPr>
          <p:cNvCxnSpPr>
            <a:cxnSpLocks/>
          </p:cNvCxnSpPr>
          <p:nvPr/>
        </p:nvCxnSpPr>
        <p:spPr>
          <a:xfrm flipV="1">
            <a:off x="1422127" y="4081806"/>
            <a:ext cx="0" cy="1310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27877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75517-5E1C-4425-8D21-0F8954AA2D47}"/>
              </a:ext>
            </a:extLst>
          </p:cNvPr>
          <p:cNvPicPr>
            <a:picLocks noChangeAspect="1"/>
          </p:cNvPicPr>
          <p:nvPr/>
        </p:nvPicPr>
        <p:blipFill>
          <a:blip r:embed="rId2"/>
          <a:stretch>
            <a:fillRect/>
          </a:stretch>
        </p:blipFill>
        <p:spPr>
          <a:xfrm>
            <a:off x="309742" y="1498371"/>
            <a:ext cx="11229975" cy="5124450"/>
          </a:xfrm>
          <a:prstGeom prst="rect">
            <a:avLst/>
          </a:prstGeom>
        </p:spPr>
      </p:pic>
      <p:sp>
        <p:nvSpPr>
          <p:cNvPr id="4" name="TextBox 3">
            <a:extLst>
              <a:ext uri="{FF2B5EF4-FFF2-40B4-BE49-F238E27FC236}">
                <a16:creationId xmlns:a16="http://schemas.microsoft.com/office/drawing/2014/main" id="{BF6728A9-DD6F-4905-8C82-D63A1D7E692F}"/>
              </a:ext>
            </a:extLst>
          </p:cNvPr>
          <p:cNvSpPr txBox="1"/>
          <p:nvPr/>
        </p:nvSpPr>
        <p:spPr>
          <a:xfrm>
            <a:off x="565608" y="707010"/>
            <a:ext cx="3398687"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fix this</a:t>
            </a:r>
          </a:p>
        </p:txBody>
      </p:sp>
    </p:spTree>
    <p:extLst>
      <p:ext uri="{BB962C8B-B14F-4D97-AF65-F5344CB8AC3E}">
        <p14:creationId xmlns:p14="http://schemas.microsoft.com/office/powerpoint/2010/main" val="10364734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E190E-BD46-4DB6-8FD0-EA4CCB8D2BB9}"/>
              </a:ext>
            </a:extLst>
          </p:cNvPr>
          <p:cNvSpPr txBox="1"/>
          <p:nvPr/>
        </p:nvSpPr>
        <p:spPr>
          <a:xfrm>
            <a:off x="1698817" y="725865"/>
            <a:ext cx="8791189"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If there is no provider for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httpClient</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then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How my project code is running fine???</a:t>
            </a:r>
          </a:p>
        </p:txBody>
      </p:sp>
    </p:spTree>
    <p:extLst>
      <p:ext uri="{BB962C8B-B14F-4D97-AF65-F5344CB8AC3E}">
        <p14:creationId xmlns:p14="http://schemas.microsoft.com/office/powerpoint/2010/main" val="229182385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0AEE4F-E891-4D4A-9446-8509364A7F6D}"/>
              </a:ext>
            </a:extLst>
          </p:cNvPr>
          <p:cNvPicPr>
            <a:picLocks noChangeAspect="1"/>
          </p:cNvPicPr>
          <p:nvPr/>
        </p:nvPicPr>
        <p:blipFill>
          <a:blip r:embed="rId2"/>
          <a:stretch>
            <a:fillRect/>
          </a:stretch>
        </p:blipFill>
        <p:spPr>
          <a:xfrm>
            <a:off x="258190" y="0"/>
            <a:ext cx="8429625" cy="6762750"/>
          </a:xfrm>
          <a:prstGeom prst="rect">
            <a:avLst/>
          </a:prstGeom>
        </p:spPr>
      </p:pic>
      <p:sp>
        <p:nvSpPr>
          <p:cNvPr id="4" name="TextBox 3">
            <a:extLst>
              <a:ext uri="{FF2B5EF4-FFF2-40B4-BE49-F238E27FC236}">
                <a16:creationId xmlns:a16="http://schemas.microsoft.com/office/drawing/2014/main" id="{DD45BF74-82BE-43B5-BC6A-2CBB273B0E57}"/>
              </a:ext>
            </a:extLst>
          </p:cNvPr>
          <p:cNvSpPr txBox="1"/>
          <p:nvPr/>
        </p:nvSpPr>
        <p:spPr>
          <a:xfrm>
            <a:off x="7645138" y="1564849"/>
            <a:ext cx="3641381" cy="246221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Because in test</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don’t have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Any provider for </a:t>
            </a:r>
          </a:p>
          <a:p>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httpClient</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409905609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F3BE44-F905-4B7C-913A-6ED9074E5D0F}"/>
              </a:ext>
            </a:extLst>
          </p:cNvPr>
          <p:cNvPicPr>
            <a:picLocks noChangeAspect="1"/>
          </p:cNvPicPr>
          <p:nvPr/>
        </p:nvPicPr>
        <p:blipFill>
          <a:blip r:embed="rId2"/>
          <a:stretch>
            <a:fillRect/>
          </a:stretch>
        </p:blipFill>
        <p:spPr>
          <a:xfrm>
            <a:off x="2288019" y="0"/>
            <a:ext cx="7612786" cy="6858000"/>
          </a:xfrm>
          <a:prstGeom prst="rect">
            <a:avLst/>
          </a:prstGeom>
        </p:spPr>
      </p:pic>
    </p:spTree>
    <p:extLst>
      <p:ext uri="{BB962C8B-B14F-4D97-AF65-F5344CB8AC3E}">
        <p14:creationId xmlns:p14="http://schemas.microsoft.com/office/powerpoint/2010/main" val="243192990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4FCCBA-475A-42F2-8B6D-7EED02E4C703}"/>
              </a:ext>
            </a:extLst>
          </p:cNvPr>
          <p:cNvPicPr>
            <a:picLocks noChangeAspect="1"/>
          </p:cNvPicPr>
          <p:nvPr/>
        </p:nvPicPr>
        <p:blipFill>
          <a:blip r:embed="rId2"/>
          <a:stretch>
            <a:fillRect/>
          </a:stretch>
        </p:blipFill>
        <p:spPr>
          <a:xfrm>
            <a:off x="436562" y="709612"/>
            <a:ext cx="11315700" cy="5438775"/>
          </a:xfrm>
          <a:prstGeom prst="rect">
            <a:avLst/>
          </a:prstGeom>
        </p:spPr>
      </p:pic>
    </p:spTree>
    <p:extLst>
      <p:ext uri="{BB962C8B-B14F-4D97-AF65-F5344CB8AC3E}">
        <p14:creationId xmlns:p14="http://schemas.microsoft.com/office/powerpoint/2010/main" val="90497271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8A0378-A0F2-41A0-A519-3EABFC158A02}"/>
              </a:ext>
            </a:extLst>
          </p:cNvPr>
          <p:cNvPicPr>
            <a:picLocks noChangeAspect="1"/>
          </p:cNvPicPr>
          <p:nvPr/>
        </p:nvPicPr>
        <p:blipFill>
          <a:blip r:embed="rId2"/>
          <a:stretch>
            <a:fillRect/>
          </a:stretch>
        </p:blipFill>
        <p:spPr>
          <a:xfrm>
            <a:off x="2903456" y="0"/>
            <a:ext cx="5135272" cy="6858000"/>
          </a:xfrm>
          <a:prstGeom prst="rect">
            <a:avLst/>
          </a:prstGeom>
        </p:spPr>
      </p:pic>
    </p:spTree>
    <p:extLst>
      <p:ext uri="{BB962C8B-B14F-4D97-AF65-F5344CB8AC3E}">
        <p14:creationId xmlns:p14="http://schemas.microsoft.com/office/powerpoint/2010/main" val="348941351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739A7-2ACA-4DC5-9B83-CB8772C9ED33}"/>
              </a:ext>
            </a:extLst>
          </p:cNvPr>
          <p:cNvPicPr>
            <a:picLocks noChangeAspect="1"/>
          </p:cNvPicPr>
          <p:nvPr/>
        </p:nvPicPr>
        <p:blipFill>
          <a:blip r:embed="rId2"/>
          <a:stretch>
            <a:fillRect/>
          </a:stretch>
        </p:blipFill>
        <p:spPr>
          <a:xfrm>
            <a:off x="873682" y="214312"/>
            <a:ext cx="7896225" cy="6429375"/>
          </a:xfrm>
          <a:prstGeom prst="rect">
            <a:avLst/>
          </a:prstGeom>
        </p:spPr>
      </p:pic>
    </p:spTree>
    <p:extLst>
      <p:ext uri="{BB962C8B-B14F-4D97-AF65-F5344CB8AC3E}">
        <p14:creationId xmlns:p14="http://schemas.microsoft.com/office/powerpoint/2010/main" val="21930816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830C0-7746-4106-B175-0C47F9B0C092}"/>
              </a:ext>
            </a:extLst>
          </p:cNvPr>
          <p:cNvPicPr>
            <a:picLocks noChangeAspect="1"/>
          </p:cNvPicPr>
          <p:nvPr/>
        </p:nvPicPr>
        <p:blipFill>
          <a:blip r:embed="rId2"/>
          <a:stretch>
            <a:fillRect/>
          </a:stretch>
        </p:blipFill>
        <p:spPr>
          <a:xfrm>
            <a:off x="718532" y="198502"/>
            <a:ext cx="6905625" cy="5838825"/>
          </a:xfrm>
          <a:prstGeom prst="rect">
            <a:avLst/>
          </a:prstGeom>
        </p:spPr>
      </p:pic>
    </p:spTree>
    <p:extLst>
      <p:ext uri="{BB962C8B-B14F-4D97-AF65-F5344CB8AC3E}">
        <p14:creationId xmlns:p14="http://schemas.microsoft.com/office/powerpoint/2010/main" val="234370220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D774E0-84A7-4180-9C0F-900BE99045FC}"/>
              </a:ext>
            </a:extLst>
          </p:cNvPr>
          <p:cNvPicPr>
            <a:picLocks noChangeAspect="1"/>
          </p:cNvPicPr>
          <p:nvPr/>
        </p:nvPicPr>
        <p:blipFill>
          <a:blip r:embed="rId2"/>
          <a:stretch>
            <a:fillRect/>
          </a:stretch>
        </p:blipFill>
        <p:spPr>
          <a:xfrm>
            <a:off x="980753" y="0"/>
            <a:ext cx="7908324" cy="6858000"/>
          </a:xfrm>
          <a:prstGeom prst="rect">
            <a:avLst/>
          </a:prstGeom>
        </p:spPr>
      </p:pic>
    </p:spTree>
    <p:extLst>
      <p:ext uri="{BB962C8B-B14F-4D97-AF65-F5344CB8AC3E}">
        <p14:creationId xmlns:p14="http://schemas.microsoft.com/office/powerpoint/2010/main" val="360717611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06F62-5375-42DC-9317-1DAF364A2393}"/>
              </a:ext>
            </a:extLst>
          </p:cNvPr>
          <p:cNvPicPr>
            <a:picLocks noChangeAspect="1"/>
          </p:cNvPicPr>
          <p:nvPr/>
        </p:nvPicPr>
        <p:blipFill>
          <a:blip r:embed="rId2"/>
          <a:stretch>
            <a:fillRect/>
          </a:stretch>
        </p:blipFill>
        <p:spPr>
          <a:xfrm>
            <a:off x="1008013" y="91370"/>
            <a:ext cx="5610225" cy="6505575"/>
          </a:xfrm>
          <a:prstGeom prst="rect">
            <a:avLst/>
          </a:prstGeom>
        </p:spPr>
      </p:pic>
    </p:spTree>
    <p:extLst>
      <p:ext uri="{BB962C8B-B14F-4D97-AF65-F5344CB8AC3E}">
        <p14:creationId xmlns:p14="http://schemas.microsoft.com/office/powerpoint/2010/main" val="21280837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907A1-21A9-4F49-9B9E-367CF839F8B1}"/>
              </a:ext>
            </a:extLst>
          </p:cNvPr>
          <p:cNvPicPr>
            <a:picLocks noChangeAspect="1"/>
          </p:cNvPicPr>
          <p:nvPr/>
        </p:nvPicPr>
        <p:blipFill>
          <a:blip r:embed="rId2"/>
          <a:stretch>
            <a:fillRect/>
          </a:stretch>
        </p:blipFill>
        <p:spPr>
          <a:xfrm>
            <a:off x="1005166" y="546852"/>
            <a:ext cx="9820275" cy="5010150"/>
          </a:xfrm>
          <a:prstGeom prst="rect">
            <a:avLst/>
          </a:prstGeom>
        </p:spPr>
      </p:pic>
    </p:spTree>
    <p:extLst>
      <p:ext uri="{BB962C8B-B14F-4D97-AF65-F5344CB8AC3E}">
        <p14:creationId xmlns:p14="http://schemas.microsoft.com/office/powerpoint/2010/main" val="397061578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07B0E1-62A0-4437-BCDE-6CDE252FDA36}"/>
              </a:ext>
            </a:extLst>
          </p:cNvPr>
          <p:cNvPicPr>
            <a:picLocks noChangeAspect="1"/>
          </p:cNvPicPr>
          <p:nvPr/>
        </p:nvPicPr>
        <p:blipFill>
          <a:blip r:embed="rId2"/>
          <a:stretch>
            <a:fillRect/>
          </a:stretch>
        </p:blipFill>
        <p:spPr>
          <a:xfrm>
            <a:off x="1220754" y="173709"/>
            <a:ext cx="7315200" cy="6076950"/>
          </a:xfrm>
          <a:prstGeom prst="rect">
            <a:avLst/>
          </a:prstGeom>
        </p:spPr>
      </p:pic>
    </p:spTree>
    <p:extLst>
      <p:ext uri="{BB962C8B-B14F-4D97-AF65-F5344CB8AC3E}">
        <p14:creationId xmlns:p14="http://schemas.microsoft.com/office/powerpoint/2010/main" val="211313895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2CBCCA-A786-4D2F-BF03-02A24A002F04}"/>
              </a:ext>
            </a:extLst>
          </p:cNvPr>
          <p:cNvPicPr>
            <a:picLocks noChangeAspect="1"/>
          </p:cNvPicPr>
          <p:nvPr/>
        </p:nvPicPr>
        <p:blipFill>
          <a:blip r:embed="rId2"/>
          <a:stretch>
            <a:fillRect/>
          </a:stretch>
        </p:blipFill>
        <p:spPr>
          <a:xfrm>
            <a:off x="424436" y="179747"/>
            <a:ext cx="9723577" cy="6221053"/>
          </a:xfrm>
          <a:prstGeom prst="rect">
            <a:avLst/>
          </a:prstGeom>
        </p:spPr>
      </p:pic>
    </p:spTree>
    <p:extLst>
      <p:ext uri="{BB962C8B-B14F-4D97-AF65-F5344CB8AC3E}">
        <p14:creationId xmlns:p14="http://schemas.microsoft.com/office/powerpoint/2010/main" val="284425983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E53A4-02BA-434E-9746-BD0E06D077D9}"/>
              </a:ext>
            </a:extLst>
          </p:cNvPr>
          <p:cNvPicPr>
            <a:picLocks noChangeAspect="1"/>
          </p:cNvPicPr>
          <p:nvPr/>
        </p:nvPicPr>
        <p:blipFill>
          <a:blip r:embed="rId2"/>
          <a:stretch>
            <a:fillRect/>
          </a:stretch>
        </p:blipFill>
        <p:spPr>
          <a:xfrm>
            <a:off x="367248" y="0"/>
            <a:ext cx="7627047" cy="6858000"/>
          </a:xfrm>
          <a:prstGeom prst="rect">
            <a:avLst/>
          </a:prstGeom>
        </p:spPr>
      </p:pic>
    </p:spTree>
    <p:extLst>
      <p:ext uri="{BB962C8B-B14F-4D97-AF65-F5344CB8AC3E}">
        <p14:creationId xmlns:p14="http://schemas.microsoft.com/office/powerpoint/2010/main" val="213828795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09DE8-DF1D-447F-B73C-5033ECDD796F}"/>
              </a:ext>
            </a:extLst>
          </p:cNvPr>
          <p:cNvPicPr>
            <a:picLocks noChangeAspect="1"/>
          </p:cNvPicPr>
          <p:nvPr/>
        </p:nvPicPr>
        <p:blipFill>
          <a:blip r:embed="rId2"/>
          <a:stretch>
            <a:fillRect/>
          </a:stretch>
        </p:blipFill>
        <p:spPr>
          <a:xfrm>
            <a:off x="485709" y="258255"/>
            <a:ext cx="6168760" cy="4181770"/>
          </a:xfrm>
          <a:prstGeom prst="rect">
            <a:avLst/>
          </a:prstGeom>
        </p:spPr>
      </p:pic>
    </p:spTree>
    <p:extLst>
      <p:ext uri="{BB962C8B-B14F-4D97-AF65-F5344CB8AC3E}">
        <p14:creationId xmlns:p14="http://schemas.microsoft.com/office/powerpoint/2010/main" val="7665454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0483C8-4E31-4BF0-A6B3-17F9354B2DE7}"/>
              </a:ext>
            </a:extLst>
          </p:cNvPr>
          <p:cNvPicPr>
            <a:picLocks noChangeAspect="1"/>
          </p:cNvPicPr>
          <p:nvPr/>
        </p:nvPicPr>
        <p:blipFill>
          <a:blip r:embed="rId2"/>
          <a:stretch>
            <a:fillRect/>
          </a:stretch>
        </p:blipFill>
        <p:spPr>
          <a:xfrm>
            <a:off x="798137" y="0"/>
            <a:ext cx="7104633" cy="6858000"/>
          </a:xfrm>
          <a:prstGeom prst="rect">
            <a:avLst/>
          </a:prstGeom>
        </p:spPr>
      </p:pic>
    </p:spTree>
    <p:extLst>
      <p:ext uri="{BB962C8B-B14F-4D97-AF65-F5344CB8AC3E}">
        <p14:creationId xmlns:p14="http://schemas.microsoft.com/office/powerpoint/2010/main" val="376381792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C4766E-D3EE-4338-97AD-3846F9FDEA38}"/>
              </a:ext>
            </a:extLst>
          </p:cNvPr>
          <p:cNvPicPr>
            <a:picLocks noChangeAspect="1"/>
          </p:cNvPicPr>
          <p:nvPr/>
        </p:nvPicPr>
        <p:blipFill>
          <a:blip r:embed="rId2"/>
          <a:stretch>
            <a:fillRect/>
          </a:stretch>
        </p:blipFill>
        <p:spPr>
          <a:xfrm>
            <a:off x="546099" y="331362"/>
            <a:ext cx="11096625" cy="2009775"/>
          </a:xfrm>
          <a:prstGeom prst="rect">
            <a:avLst/>
          </a:prstGeom>
        </p:spPr>
      </p:pic>
    </p:spTree>
    <p:extLst>
      <p:ext uri="{BB962C8B-B14F-4D97-AF65-F5344CB8AC3E}">
        <p14:creationId xmlns:p14="http://schemas.microsoft.com/office/powerpoint/2010/main" val="140920335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1B209-EBC3-41FF-8593-728F29B8461C}"/>
              </a:ext>
            </a:extLst>
          </p:cNvPr>
          <p:cNvPicPr>
            <a:picLocks noChangeAspect="1"/>
          </p:cNvPicPr>
          <p:nvPr/>
        </p:nvPicPr>
        <p:blipFill>
          <a:blip r:embed="rId2"/>
          <a:stretch>
            <a:fillRect/>
          </a:stretch>
        </p:blipFill>
        <p:spPr>
          <a:xfrm>
            <a:off x="761760" y="0"/>
            <a:ext cx="9458672" cy="6858000"/>
          </a:xfrm>
          <a:prstGeom prst="rect">
            <a:avLst/>
          </a:prstGeom>
        </p:spPr>
      </p:pic>
    </p:spTree>
    <p:extLst>
      <p:ext uri="{BB962C8B-B14F-4D97-AF65-F5344CB8AC3E}">
        <p14:creationId xmlns:p14="http://schemas.microsoft.com/office/powerpoint/2010/main" val="428448712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9B96D-76F0-4F77-9667-12289EE843F5}"/>
              </a:ext>
            </a:extLst>
          </p:cNvPr>
          <p:cNvPicPr>
            <a:picLocks noChangeAspect="1"/>
          </p:cNvPicPr>
          <p:nvPr/>
        </p:nvPicPr>
        <p:blipFill>
          <a:blip r:embed="rId2"/>
          <a:stretch>
            <a:fillRect/>
          </a:stretch>
        </p:blipFill>
        <p:spPr>
          <a:xfrm>
            <a:off x="415500" y="642446"/>
            <a:ext cx="10829925" cy="2009775"/>
          </a:xfrm>
          <a:prstGeom prst="rect">
            <a:avLst/>
          </a:prstGeom>
        </p:spPr>
      </p:pic>
    </p:spTree>
    <p:extLst>
      <p:ext uri="{BB962C8B-B14F-4D97-AF65-F5344CB8AC3E}">
        <p14:creationId xmlns:p14="http://schemas.microsoft.com/office/powerpoint/2010/main" val="181995070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0519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83D47-7D50-45EB-A166-FA3B9E702FFF}"/>
              </a:ext>
            </a:extLst>
          </p:cNvPr>
          <p:cNvPicPr>
            <a:picLocks noChangeAspect="1"/>
          </p:cNvPicPr>
          <p:nvPr/>
        </p:nvPicPr>
        <p:blipFill>
          <a:blip r:embed="rId2"/>
          <a:stretch>
            <a:fillRect/>
          </a:stretch>
        </p:blipFill>
        <p:spPr>
          <a:xfrm>
            <a:off x="419770" y="474727"/>
            <a:ext cx="9086850" cy="3457575"/>
          </a:xfrm>
          <a:prstGeom prst="rect">
            <a:avLst/>
          </a:prstGeom>
        </p:spPr>
      </p:pic>
    </p:spTree>
    <p:extLst>
      <p:ext uri="{BB962C8B-B14F-4D97-AF65-F5344CB8AC3E}">
        <p14:creationId xmlns:p14="http://schemas.microsoft.com/office/powerpoint/2010/main" val="12458778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7E4B2-0DE4-4340-BDA4-7DAD39450318}"/>
              </a:ext>
            </a:extLst>
          </p:cNvPr>
          <p:cNvPicPr>
            <a:picLocks noChangeAspect="1"/>
          </p:cNvPicPr>
          <p:nvPr/>
        </p:nvPicPr>
        <p:blipFill>
          <a:blip r:embed="rId2"/>
          <a:stretch>
            <a:fillRect/>
          </a:stretch>
        </p:blipFill>
        <p:spPr>
          <a:xfrm>
            <a:off x="776860" y="192660"/>
            <a:ext cx="8391525" cy="6057900"/>
          </a:xfrm>
          <a:prstGeom prst="rect">
            <a:avLst/>
          </a:prstGeom>
        </p:spPr>
      </p:pic>
    </p:spTree>
    <p:extLst>
      <p:ext uri="{BB962C8B-B14F-4D97-AF65-F5344CB8AC3E}">
        <p14:creationId xmlns:p14="http://schemas.microsoft.com/office/powerpoint/2010/main" val="4100998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998C5-728A-495F-B353-62D74142B556}"/>
              </a:ext>
            </a:extLst>
          </p:cNvPr>
          <p:cNvPicPr>
            <a:picLocks noChangeAspect="1"/>
          </p:cNvPicPr>
          <p:nvPr/>
        </p:nvPicPr>
        <p:blipFill>
          <a:blip r:embed="rId2"/>
          <a:stretch>
            <a:fillRect/>
          </a:stretch>
        </p:blipFill>
        <p:spPr>
          <a:xfrm>
            <a:off x="198192" y="115773"/>
            <a:ext cx="9096375" cy="6343650"/>
          </a:xfrm>
          <a:prstGeom prst="rect">
            <a:avLst/>
          </a:prstGeom>
        </p:spPr>
      </p:pic>
    </p:spTree>
    <p:extLst>
      <p:ext uri="{BB962C8B-B14F-4D97-AF65-F5344CB8AC3E}">
        <p14:creationId xmlns:p14="http://schemas.microsoft.com/office/powerpoint/2010/main" val="4147551475"/>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24718</TotalTime>
  <Words>2490</Words>
  <Application>Microsoft Office PowerPoint</Application>
  <PresentationFormat>Custom</PresentationFormat>
  <Paragraphs>196</Paragraphs>
  <Slides>68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68</vt:i4>
      </vt:variant>
    </vt:vector>
  </HeadingPairs>
  <TitlesOfParts>
    <vt:vector size="78" baseType="lpstr">
      <vt:lpstr>Arial</vt:lpstr>
      <vt:lpstr>Calibri</vt:lpstr>
      <vt:lpstr>Consolas</vt:lpstr>
      <vt:lpstr>Franklin Gothic Book</vt:lpstr>
      <vt:lpstr>Segoe</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975</cp:revision>
  <dcterms:created xsi:type="dcterms:W3CDTF">2012-02-07T06:07:07Z</dcterms:created>
  <dcterms:modified xsi:type="dcterms:W3CDTF">2021-06-29T02:12:49Z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