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938" r:id="rId2"/>
    <p:sldId id="264" r:id="rId3"/>
    <p:sldId id="270" r:id="rId4"/>
    <p:sldId id="500" r:id="rId5"/>
    <p:sldId id="1907" r:id="rId6"/>
    <p:sldId id="733" r:id="rId7"/>
    <p:sldId id="503" r:id="rId8"/>
    <p:sldId id="486" r:id="rId9"/>
    <p:sldId id="727" r:id="rId10"/>
    <p:sldId id="1908" r:id="rId11"/>
    <p:sldId id="1863" r:id="rId12"/>
    <p:sldId id="728" r:id="rId13"/>
    <p:sldId id="1866" r:id="rId14"/>
    <p:sldId id="716" r:id="rId15"/>
    <p:sldId id="729" r:id="rId16"/>
    <p:sldId id="730" r:id="rId17"/>
    <p:sldId id="18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694"/>
    <a:srgbClr val="4F6879"/>
    <a:srgbClr val="FFB434"/>
    <a:srgbClr val="26323A"/>
    <a:srgbClr val="2F3F69"/>
    <a:srgbClr val="E9960D"/>
    <a:srgbClr val="E28C00"/>
    <a:srgbClr val="C87C00"/>
    <a:srgbClr val="FFAC25"/>
    <a:srgbClr val="1E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5201" autoAdjust="0"/>
  </p:normalViewPr>
  <p:slideViewPr>
    <p:cSldViewPr snapToGrid="0" showGuides="1">
      <p:cViewPr varScale="1">
        <p:scale>
          <a:sx n="86" d="100"/>
          <a:sy n="86" d="100"/>
        </p:scale>
        <p:origin x="706" y="8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CB0B0-2673-4F91-A948-EA33E948C3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C510D6-A872-427E-A360-2564DCB8B5B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IN" sz="1800" b="1" dirty="0">
              <a:solidFill>
                <a:schemeClr val="tx1"/>
              </a:solidFill>
            </a:rPr>
            <a:t>COST </a:t>
          </a:r>
        </a:p>
      </dgm:t>
    </dgm:pt>
    <dgm:pt modelId="{3C9BBF15-8CB2-4436-AE34-FA1178737645}" type="parTrans" cxnId="{21B5648B-8A4C-4A71-8E46-ABDC4B210068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9CEA49C2-0247-4A24-91D3-022D55A4AF72}" type="sibTrans" cxnId="{21B5648B-8A4C-4A71-8E46-ABDC4B210068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580F672A-7DD4-4662-849F-46629A4CA2A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IN" sz="1800" b="1" dirty="0">
              <a:solidFill>
                <a:schemeClr val="tx1"/>
              </a:solidFill>
            </a:rPr>
            <a:t>FLEXIBLE</a:t>
          </a:r>
        </a:p>
      </dgm:t>
    </dgm:pt>
    <dgm:pt modelId="{DB7BEA33-A240-47E1-A031-580C2513C1F3}" type="parTrans" cxnId="{11FF8C06-2828-447B-AC9A-A100E5530F4F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FDE735BF-D168-423C-AA08-176D94A6D268}" type="sibTrans" cxnId="{11FF8C06-2828-447B-AC9A-A100E5530F4F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70B1B30F-CAE9-4299-94FA-E7CE583B34E9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IN" sz="1800" b="1" dirty="0">
              <a:solidFill>
                <a:schemeClr val="tx1"/>
              </a:solidFill>
            </a:rPr>
            <a:t>RISK</a:t>
          </a:r>
        </a:p>
      </dgm:t>
    </dgm:pt>
    <dgm:pt modelId="{FDCC3EAF-2198-4D53-8FE4-1D53F58A1A7A}" type="parTrans" cxnId="{86F7DF51-A958-4F69-AAE0-6F51C3708598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35CB5C19-A3A1-4575-889E-7524E8608AFF}" type="sibTrans" cxnId="{86F7DF51-A958-4F69-AAE0-6F51C3708598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D6B22EF8-0E1D-4178-9F43-3E0E1C5479F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IN" sz="1800" b="1" dirty="0">
              <a:solidFill>
                <a:schemeClr val="tx1"/>
              </a:solidFill>
            </a:rPr>
            <a:t>ON TIME</a:t>
          </a:r>
        </a:p>
      </dgm:t>
    </dgm:pt>
    <dgm:pt modelId="{6F5C9E8C-4F9D-445B-9F5F-6D3840235BF5}" type="parTrans" cxnId="{92A638B0-7980-49F1-A1B3-20D22FCDC22B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CDE15D10-10EE-4DB6-B5EA-E8BF08CAACE0}" type="sibTrans" cxnId="{92A638B0-7980-49F1-A1B3-20D22FCDC22B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BB283C00-166B-41C1-8E8C-F09046C8EEB4}" type="pres">
      <dgm:prSet presAssocID="{D34CB0B0-2673-4F91-A948-EA33E948C3ED}" presName="linear" presStyleCnt="0">
        <dgm:presLayoutVars>
          <dgm:animLvl val="lvl"/>
          <dgm:resizeHandles val="exact"/>
        </dgm:presLayoutVars>
      </dgm:prSet>
      <dgm:spPr/>
    </dgm:pt>
    <dgm:pt modelId="{E704E363-EC58-4566-B7DC-8D82E94B3CD9}" type="pres">
      <dgm:prSet presAssocID="{C5C510D6-A872-427E-A360-2564DCB8B5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A2F0F2-ED1B-40F3-B828-8D3EF88A315F}" type="pres">
      <dgm:prSet presAssocID="{9CEA49C2-0247-4A24-91D3-022D55A4AF72}" presName="spacer" presStyleCnt="0"/>
      <dgm:spPr/>
    </dgm:pt>
    <dgm:pt modelId="{F45BD308-BB3E-48CA-8E58-9C0ED928789A}" type="pres">
      <dgm:prSet presAssocID="{580F672A-7DD4-4662-849F-46629A4CA2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05F0C5-EADF-416B-BBB9-D8280F508F92}" type="pres">
      <dgm:prSet presAssocID="{FDE735BF-D168-423C-AA08-176D94A6D268}" presName="spacer" presStyleCnt="0"/>
      <dgm:spPr/>
    </dgm:pt>
    <dgm:pt modelId="{0E79C163-2DE5-4A7B-A304-A44F8A38BE73}" type="pres">
      <dgm:prSet presAssocID="{70B1B30F-CAE9-4299-94FA-E7CE583B34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6F03CE-1B3C-49E1-A529-F85EA18D1AC8}" type="pres">
      <dgm:prSet presAssocID="{35CB5C19-A3A1-4575-889E-7524E8608AFF}" presName="spacer" presStyleCnt="0"/>
      <dgm:spPr/>
    </dgm:pt>
    <dgm:pt modelId="{5707ED43-8078-4089-908A-3C2B486D7E2D}" type="pres">
      <dgm:prSet presAssocID="{D6B22EF8-0E1D-4178-9F43-3E0E1C5479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FF8C06-2828-447B-AC9A-A100E5530F4F}" srcId="{D34CB0B0-2673-4F91-A948-EA33E948C3ED}" destId="{580F672A-7DD4-4662-849F-46629A4CA2A8}" srcOrd="1" destOrd="0" parTransId="{DB7BEA33-A240-47E1-A031-580C2513C1F3}" sibTransId="{FDE735BF-D168-423C-AA08-176D94A6D268}"/>
    <dgm:cxn modelId="{EB9FD41B-48D2-4666-BEFA-494F5B303563}" type="presOf" srcId="{D6B22EF8-0E1D-4178-9F43-3E0E1C5479F0}" destId="{5707ED43-8078-4089-908A-3C2B486D7E2D}" srcOrd="0" destOrd="0" presId="urn:microsoft.com/office/officeart/2005/8/layout/vList2"/>
    <dgm:cxn modelId="{452BFC47-EF75-488D-A416-47EDC6B4A3C5}" type="presOf" srcId="{C5C510D6-A872-427E-A360-2564DCB8B5BC}" destId="{E704E363-EC58-4566-B7DC-8D82E94B3CD9}" srcOrd="0" destOrd="0" presId="urn:microsoft.com/office/officeart/2005/8/layout/vList2"/>
    <dgm:cxn modelId="{86F7DF51-A958-4F69-AAE0-6F51C3708598}" srcId="{D34CB0B0-2673-4F91-A948-EA33E948C3ED}" destId="{70B1B30F-CAE9-4299-94FA-E7CE583B34E9}" srcOrd="2" destOrd="0" parTransId="{FDCC3EAF-2198-4D53-8FE4-1D53F58A1A7A}" sibTransId="{35CB5C19-A3A1-4575-889E-7524E8608AFF}"/>
    <dgm:cxn modelId="{21B5648B-8A4C-4A71-8E46-ABDC4B210068}" srcId="{D34CB0B0-2673-4F91-A948-EA33E948C3ED}" destId="{C5C510D6-A872-427E-A360-2564DCB8B5BC}" srcOrd="0" destOrd="0" parTransId="{3C9BBF15-8CB2-4436-AE34-FA1178737645}" sibTransId="{9CEA49C2-0247-4A24-91D3-022D55A4AF72}"/>
    <dgm:cxn modelId="{F982EF9D-C15A-44BF-A099-CA77D25B0BCB}" type="presOf" srcId="{70B1B30F-CAE9-4299-94FA-E7CE583B34E9}" destId="{0E79C163-2DE5-4A7B-A304-A44F8A38BE73}" srcOrd="0" destOrd="0" presId="urn:microsoft.com/office/officeart/2005/8/layout/vList2"/>
    <dgm:cxn modelId="{92A638B0-7980-49F1-A1B3-20D22FCDC22B}" srcId="{D34CB0B0-2673-4F91-A948-EA33E948C3ED}" destId="{D6B22EF8-0E1D-4178-9F43-3E0E1C5479F0}" srcOrd="3" destOrd="0" parTransId="{6F5C9E8C-4F9D-445B-9F5F-6D3840235BF5}" sibTransId="{CDE15D10-10EE-4DB6-B5EA-E8BF08CAACE0}"/>
    <dgm:cxn modelId="{3C53C1D5-5CD4-4312-BDB8-434DD42A0854}" type="presOf" srcId="{580F672A-7DD4-4662-849F-46629A4CA2A8}" destId="{F45BD308-BB3E-48CA-8E58-9C0ED928789A}" srcOrd="0" destOrd="0" presId="urn:microsoft.com/office/officeart/2005/8/layout/vList2"/>
    <dgm:cxn modelId="{8B4ABBFD-34D7-4853-BC77-EED6281648E5}" type="presOf" srcId="{D34CB0B0-2673-4F91-A948-EA33E948C3ED}" destId="{BB283C00-166B-41C1-8E8C-F09046C8EEB4}" srcOrd="0" destOrd="0" presId="urn:microsoft.com/office/officeart/2005/8/layout/vList2"/>
    <dgm:cxn modelId="{8AD2AF7E-6236-43E8-BC3E-2E5C5BA9C200}" type="presParOf" srcId="{BB283C00-166B-41C1-8E8C-F09046C8EEB4}" destId="{E704E363-EC58-4566-B7DC-8D82E94B3CD9}" srcOrd="0" destOrd="0" presId="urn:microsoft.com/office/officeart/2005/8/layout/vList2"/>
    <dgm:cxn modelId="{44A2B699-8269-4A60-A806-F2716E99B987}" type="presParOf" srcId="{BB283C00-166B-41C1-8E8C-F09046C8EEB4}" destId="{47A2F0F2-ED1B-40F3-B828-8D3EF88A315F}" srcOrd="1" destOrd="0" presId="urn:microsoft.com/office/officeart/2005/8/layout/vList2"/>
    <dgm:cxn modelId="{1CFE2775-A592-45F3-9582-BAE66B3EB567}" type="presParOf" srcId="{BB283C00-166B-41C1-8E8C-F09046C8EEB4}" destId="{F45BD308-BB3E-48CA-8E58-9C0ED928789A}" srcOrd="2" destOrd="0" presId="urn:microsoft.com/office/officeart/2005/8/layout/vList2"/>
    <dgm:cxn modelId="{B40A9C78-94B8-48D1-B3DE-C1A1F6F22996}" type="presParOf" srcId="{BB283C00-166B-41C1-8E8C-F09046C8EEB4}" destId="{8B05F0C5-EADF-416B-BBB9-D8280F508F92}" srcOrd="3" destOrd="0" presId="urn:microsoft.com/office/officeart/2005/8/layout/vList2"/>
    <dgm:cxn modelId="{F93EDA58-9B5A-4071-8A73-8B1EE51EA6E1}" type="presParOf" srcId="{BB283C00-166B-41C1-8E8C-F09046C8EEB4}" destId="{0E79C163-2DE5-4A7B-A304-A44F8A38BE73}" srcOrd="4" destOrd="0" presId="urn:microsoft.com/office/officeart/2005/8/layout/vList2"/>
    <dgm:cxn modelId="{72F40A51-4C4B-4100-95E5-4722D56A623F}" type="presParOf" srcId="{BB283C00-166B-41C1-8E8C-F09046C8EEB4}" destId="{046F03CE-1B3C-49E1-A529-F85EA18D1AC8}" srcOrd="5" destOrd="0" presId="urn:microsoft.com/office/officeart/2005/8/layout/vList2"/>
    <dgm:cxn modelId="{982D36AB-AF5B-492A-9DC2-4033EFE44BBA}" type="presParOf" srcId="{BB283C00-166B-41C1-8E8C-F09046C8EEB4}" destId="{5707ED43-8078-4089-908A-3C2B486D7E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99D34-51F0-4798-8430-02E30D531F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4139C-CEEE-42A1-BDEC-C385B7FB77D4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400" b="1" baseline="0" dirty="0"/>
            <a:t>Public cloud:</a:t>
          </a:r>
          <a:endParaRPr lang="en-US" sz="2400" dirty="0"/>
        </a:p>
      </dgm:t>
    </dgm:pt>
    <dgm:pt modelId="{3FFE54A7-CF40-410E-8C0E-4DAB2D51D950}" type="parTrans" cxnId="{5FD5BB0F-D127-4B0C-87E2-F8FF6836ED8D}">
      <dgm:prSet/>
      <dgm:spPr/>
      <dgm:t>
        <a:bodyPr/>
        <a:lstStyle/>
        <a:p>
          <a:endParaRPr lang="en-US"/>
        </a:p>
      </dgm:t>
    </dgm:pt>
    <dgm:pt modelId="{2CAD3CFA-3463-480F-A90F-52FFF18664E7}" type="sibTrans" cxnId="{5FD5BB0F-D127-4B0C-87E2-F8FF6836ED8D}">
      <dgm:prSet/>
      <dgm:spPr/>
      <dgm:t>
        <a:bodyPr/>
        <a:lstStyle/>
        <a:p>
          <a:endParaRPr lang="en-US"/>
        </a:p>
      </dgm:t>
    </dgm:pt>
    <dgm:pt modelId="{B9510B96-77C1-41E2-8475-FB8F07606050}">
      <dgm:prSet/>
      <dgm:spPr>
        <a:solidFill>
          <a:srgbClr val="D0DAF1"/>
        </a:solidFill>
      </dgm:spPr>
      <dgm:t>
        <a:bodyPr/>
        <a:lstStyle/>
        <a:p>
          <a:r>
            <a:rPr lang="en-IE" baseline="0" dirty="0"/>
            <a:t>No capital expenditures to scale up.</a:t>
          </a:r>
          <a:endParaRPr lang="en-US" dirty="0"/>
        </a:p>
      </dgm:t>
    </dgm:pt>
    <dgm:pt modelId="{255DB6B4-7742-4771-9D23-275DEFCA08BC}" type="parTrans" cxnId="{86A39CA4-43DF-444E-9398-8CEEF6CC5DA9}">
      <dgm:prSet/>
      <dgm:spPr/>
      <dgm:t>
        <a:bodyPr/>
        <a:lstStyle/>
        <a:p>
          <a:endParaRPr lang="en-US"/>
        </a:p>
      </dgm:t>
    </dgm:pt>
    <dgm:pt modelId="{D54D47AC-F6BB-4B0E-9516-DA16DAF781F6}" type="sibTrans" cxnId="{86A39CA4-43DF-444E-9398-8CEEF6CC5DA9}">
      <dgm:prSet/>
      <dgm:spPr/>
      <dgm:t>
        <a:bodyPr/>
        <a:lstStyle/>
        <a:p>
          <a:endParaRPr lang="en-US"/>
        </a:p>
      </dgm:t>
    </dgm:pt>
    <dgm:pt modelId="{D8518855-7F36-46C3-91EE-77193D086672}">
      <dgm:prSet/>
      <dgm:spPr>
        <a:solidFill>
          <a:srgbClr val="D0DAF1"/>
        </a:solidFill>
      </dgm:spPr>
      <dgm:t>
        <a:bodyPr/>
        <a:lstStyle/>
        <a:p>
          <a:r>
            <a:rPr lang="en-IE" baseline="0" dirty="0"/>
            <a:t>Applications can be quickly provisioned and deprovisioned.</a:t>
          </a:r>
          <a:endParaRPr lang="en-US" dirty="0"/>
        </a:p>
      </dgm:t>
    </dgm:pt>
    <dgm:pt modelId="{B8253246-4341-43C5-AB1F-3FC9A45E05D7}" type="parTrans" cxnId="{BF18A182-0406-429D-9168-FFF61E92AB95}">
      <dgm:prSet/>
      <dgm:spPr/>
      <dgm:t>
        <a:bodyPr/>
        <a:lstStyle/>
        <a:p>
          <a:endParaRPr lang="en-US"/>
        </a:p>
      </dgm:t>
    </dgm:pt>
    <dgm:pt modelId="{68AFF5A8-0974-4EBA-A30D-B402F27F18E0}" type="sibTrans" cxnId="{BF18A182-0406-429D-9168-FFF61E92AB95}">
      <dgm:prSet/>
      <dgm:spPr/>
      <dgm:t>
        <a:bodyPr/>
        <a:lstStyle/>
        <a:p>
          <a:endParaRPr lang="en-US"/>
        </a:p>
      </dgm:t>
    </dgm:pt>
    <dgm:pt modelId="{749A7044-1884-4BEC-BFEA-6FCD30DB0F7D}">
      <dgm:prSet/>
      <dgm:spPr>
        <a:solidFill>
          <a:srgbClr val="D0DAF1"/>
        </a:solidFill>
      </dgm:spPr>
      <dgm:t>
        <a:bodyPr/>
        <a:lstStyle/>
        <a:p>
          <a:r>
            <a:rPr lang="en-IE" baseline="0" dirty="0"/>
            <a:t>Organizations pay only for what they use.</a:t>
          </a:r>
          <a:endParaRPr lang="en-US" dirty="0"/>
        </a:p>
      </dgm:t>
    </dgm:pt>
    <dgm:pt modelId="{97ECD0DB-58C4-44E9-B766-6BE4A81633B4}" type="parTrans" cxnId="{72BDEB78-F154-4A19-A52D-910090EFBF81}">
      <dgm:prSet/>
      <dgm:spPr/>
      <dgm:t>
        <a:bodyPr/>
        <a:lstStyle/>
        <a:p>
          <a:endParaRPr lang="en-US"/>
        </a:p>
      </dgm:t>
    </dgm:pt>
    <dgm:pt modelId="{404CCE4D-B844-4388-99F2-AB60FD88E284}" type="sibTrans" cxnId="{72BDEB78-F154-4A19-A52D-910090EFBF81}">
      <dgm:prSet/>
      <dgm:spPr/>
      <dgm:t>
        <a:bodyPr/>
        <a:lstStyle/>
        <a:p>
          <a:endParaRPr lang="en-US"/>
        </a:p>
      </dgm:t>
    </dgm:pt>
    <dgm:pt modelId="{AFD8BE25-36B2-4A8F-8024-4BC6DBCEF904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b="1" baseline="0" dirty="0"/>
            <a:t>Private cloud:</a:t>
          </a:r>
          <a:endParaRPr lang="en-US" sz="2400" dirty="0"/>
        </a:p>
      </dgm:t>
    </dgm:pt>
    <dgm:pt modelId="{43E0EA4F-F5C5-4469-BE5E-C2B379E90650}" type="parTrans" cxnId="{E3562B04-215E-4916-9171-9ABFC13A91AB}">
      <dgm:prSet/>
      <dgm:spPr/>
      <dgm:t>
        <a:bodyPr/>
        <a:lstStyle/>
        <a:p>
          <a:endParaRPr lang="en-US"/>
        </a:p>
      </dgm:t>
    </dgm:pt>
    <dgm:pt modelId="{FB311F2C-25E2-461E-9177-88240B2BE351}" type="sibTrans" cxnId="{E3562B04-215E-4916-9171-9ABFC13A91AB}">
      <dgm:prSet/>
      <dgm:spPr/>
      <dgm:t>
        <a:bodyPr/>
        <a:lstStyle/>
        <a:p>
          <a:endParaRPr lang="en-US"/>
        </a:p>
      </dgm:t>
    </dgm:pt>
    <dgm:pt modelId="{D0A2391C-D997-4435-98FB-B671819DE333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E" baseline="0" dirty="0"/>
            <a:t>Organizations have complete control over resources.</a:t>
          </a:r>
          <a:endParaRPr lang="en-US" dirty="0"/>
        </a:p>
      </dgm:t>
    </dgm:pt>
    <dgm:pt modelId="{E41FCAE7-0A6F-4A5A-B513-74BE8CAFA85F}" type="parTrans" cxnId="{BA0D2465-CF0D-4426-B8AE-38C804544BFA}">
      <dgm:prSet/>
      <dgm:spPr/>
      <dgm:t>
        <a:bodyPr/>
        <a:lstStyle/>
        <a:p>
          <a:endParaRPr lang="en-US"/>
        </a:p>
      </dgm:t>
    </dgm:pt>
    <dgm:pt modelId="{5E5D6CE6-ADCE-4B29-9AAE-8241E5EB3C50}" type="sibTrans" cxnId="{BA0D2465-CF0D-4426-B8AE-38C804544BFA}">
      <dgm:prSet/>
      <dgm:spPr/>
      <dgm:t>
        <a:bodyPr/>
        <a:lstStyle/>
        <a:p>
          <a:endParaRPr lang="en-US"/>
        </a:p>
      </dgm:t>
    </dgm:pt>
    <dgm:pt modelId="{CCCBC79A-FD2C-4B7A-91D2-BA01A523EE77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E" baseline="0" dirty="0"/>
            <a:t>Organizations have complete control over security.</a:t>
          </a:r>
          <a:endParaRPr lang="en-US" dirty="0"/>
        </a:p>
      </dgm:t>
    </dgm:pt>
    <dgm:pt modelId="{A0DE7733-1EE6-4C32-86D9-1FA69AE7D128}" type="parTrans" cxnId="{7C4BBC24-4721-4CCF-B57F-4D237118BEAF}">
      <dgm:prSet/>
      <dgm:spPr/>
      <dgm:t>
        <a:bodyPr/>
        <a:lstStyle/>
        <a:p>
          <a:endParaRPr lang="en-US"/>
        </a:p>
      </dgm:t>
    </dgm:pt>
    <dgm:pt modelId="{6170BA71-5F62-4691-BD1F-62858067738F}" type="sibTrans" cxnId="{7C4BBC24-4721-4CCF-B57F-4D237118BEAF}">
      <dgm:prSet/>
      <dgm:spPr/>
      <dgm:t>
        <a:bodyPr/>
        <a:lstStyle/>
        <a:p>
          <a:endParaRPr lang="en-US"/>
        </a:p>
      </dgm:t>
    </dgm:pt>
    <dgm:pt modelId="{F14B8414-E6F8-4C9C-938D-97FE0E934240}">
      <dgm:prSet custT="1"/>
      <dgm:spPr>
        <a:solidFill>
          <a:schemeClr val="accent1"/>
        </a:solidFill>
      </dgm:spPr>
      <dgm:t>
        <a:bodyPr/>
        <a:lstStyle/>
        <a:p>
          <a:r>
            <a:rPr lang="en-US" sz="2400" b="1" baseline="0"/>
            <a:t>Hybrid cloud:</a:t>
          </a:r>
          <a:endParaRPr lang="en-US" sz="2400"/>
        </a:p>
      </dgm:t>
    </dgm:pt>
    <dgm:pt modelId="{5E19C2A7-3537-43F5-B996-901F156598E0}" type="parTrans" cxnId="{0BED869B-795F-4768-B839-545512F1ACAB}">
      <dgm:prSet/>
      <dgm:spPr/>
      <dgm:t>
        <a:bodyPr/>
        <a:lstStyle/>
        <a:p>
          <a:endParaRPr lang="en-US"/>
        </a:p>
      </dgm:t>
    </dgm:pt>
    <dgm:pt modelId="{C2309786-3B5D-4C4B-8C07-4713E64388A8}" type="sibTrans" cxnId="{0BED869B-795F-4768-B839-545512F1ACAB}">
      <dgm:prSet/>
      <dgm:spPr/>
      <dgm:t>
        <a:bodyPr/>
        <a:lstStyle/>
        <a:p>
          <a:endParaRPr lang="en-US"/>
        </a:p>
      </dgm:t>
    </dgm:pt>
    <dgm:pt modelId="{C0A128CB-4779-43BC-9AA8-59A21FE7AE0D}">
      <dgm:prSet/>
      <dgm:spPr/>
      <dgm:t>
        <a:bodyPr/>
        <a:lstStyle/>
        <a:p>
          <a:r>
            <a:rPr lang="en-IE" baseline="0" dirty="0"/>
            <a:t>Most flexibility.</a:t>
          </a:r>
          <a:endParaRPr lang="en-US" dirty="0"/>
        </a:p>
      </dgm:t>
    </dgm:pt>
    <dgm:pt modelId="{BC31AB42-D75B-403E-9280-68A5943F75FC}" type="parTrans" cxnId="{0A2AE3CF-33BB-4B52-B1BC-01327591DE96}">
      <dgm:prSet/>
      <dgm:spPr/>
      <dgm:t>
        <a:bodyPr/>
        <a:lstStyle/>
        <a:p>
          <a:endParaRPr lang="en-US"/>
        </a:p>
      </dgm:t>
    </dgm:pt>
    <dgm:pt modelId="{A96807AF-5506-475B-A77A-FB17C3F8E20D}" type="sibTrans" cxnId="{0A2AE3CF-33BB-4B52-B1BC-01327591DE96}">
      <dgm:prSet/>
      <dgm:spPr/>
      <dgm:t>
        <a:bodyPr/>
        <a:lstStyle/>
        <a:p>
          <a:endParaRPr lang="en-US"/>
        </a:p>
      </dgm:t>
    </dgm:pt>
    <dgm:pt modelId="{1EA2B227-F0E1-455C-8195-845310FD6821}">
      <dgm:prSet/>
      <dgm:spPr/>
      <dgm:t>
        <a:bodyPr/>
        <a:lstStyle/>
        <a:p>
          <a:r>
            <a:rPr lang="en-IE" baseline="0" dirty="0"/>
            <a:t>Organizations determine where to run their applications.</a:t>
          </a:r>
          <a:endParaRPr lang="en-US" dirty="0"/>
        </a:p>
      </dgm:t>
    </dgm:pt>
    <dgm:pt modelId="{F47FCB7F-6402-4439-A5EF-FF2C17ACA17E}" type="parTrans" cxnId="{1792BCCB-F6BD-4D30-988A-D5448C1C82A5}">
      <dgm:prSet/>
      <dgm:spPr/>
      <dgm:t>
        <a:bodyPr/>
        <a:lstStyle/>
        <a:p>
          <a:endParaRPr lang="en-US"/>
        </a:p>
      </dgm:t>
    </dgm:pt>
    <dgm:pt modelId="{646661FA-1C08-4282-AD02-1828CC545E54}" type="sibTrans" cxnId="{1792BCCB-F6BD-4D30-988A-D5448C1C82A5}">
      <dgm:prSet/>
      <dgm:spPr/>
      <dgm:t>
        <a:bodyPr/>
        <a:lstStyle/>
        <a:p>
          <a:endParaRPr lang="en-US"/>
        </a:p>
      </dgm:t>
    </dgm:pt>
    <dgm:pt modelId="{FD149B5B-EAE1-4878-B92C-60E57E6DD9E8}">
      <dgm:prSet/>
      <dgm:spPr/>
      <dgm:t>
        <a:bodyPr/>
        <a:lstStyle/>
        <a:p>
          <a:r>
            <a:rPr lang="en-IE" baseline="0" dirty="0"/>
            <a:t>Organizations control security, compliance, or legal requirements.</a:t>
          </a:r>
          <a:endParaRPr lang="en-US" dirty="0"/>
        </a:p>
      </dgm:t>
    </dgm:pt>
    <dgm:pt modelId="{0A54BA5A-5D2C-413A-9E0B-0D3465A4F004}" type="parTrans" cxnId="{666E8609-1899-44A1-BE95-09AE7DB7D3FC}">
      <dgm:prSet/>
      <dgm:spPr/>
      <dgm:t>
        <a:bodyPr/>
        <a:lstStyle/>
        <a:p>
          <a:endParaRPr lang="en-US"/>
        </a:p>
      </dgm:t>
    </dgm:pt>
    <dgm:pt modelId="{45048287-439A-4805-A0DB-9A7EB6D9782E}" type="sibTrans" cxnId="{666E8609-1899-44A1-BE95-09AE7DB7D3FC}">
      <dgm:prSet/>
      <dgm:spPr/>
      <dgm:t>
        <a:bodyPr/>
        <a:lstStyle/>
        <a:p>
          <a:endParaRPr lang="en-US"/>
        </a:p>
      </dgm:t>
    </dgm:pt>
    <dgm:pt modelId="{A1CFF2E3-143F-4AD7-92DD-EC57C49BAF22}" type="pres">
      <dgm:prSet presAssocID="{E0F99D34-51F0-4798-8430-02E30D531FB3}" presName="Name0" presStyleCnt="0">
        <dgm:presLayoutVars>
          <dgm:dir/>
          <dgm:animLvl val="lvl"/>
          <dgm:resizeHandles val="exact"/>
        </dgm:presLayoutVars>
      </dgm:prSet>
      <dgm:spPr/>
    </dgm:pt>
    <dgm:pt modelId="{7CEBC753-E49B-4667-B77A-B2FF08AE9987}" type="pres">
      <dgm:prSet presAssocID="{1D24139C-CEEE-42A1-BDEC-C385B7FB77D4}" presName="linNode" presStyleCnt="0"/>
      <dgm:spPr/>
    </dgm:pt>
    <dgm:pt modelId="{87D7F6FB-8BB4-4412-B1CB-3F27C99E286F}" type="pres">
      <dgm:prSet presAssocID="{1D24139C-CEEE-42A1-BDEC-C385B7FB77D4}" presName="parentText" presStyleLbl="node1" presStyleIdx="0" presStyleCnt="3" custScaleX="58663" custScaleY="83739">
        <dgm:presLayoutVars>
          <dgm:chMax val="1"/>
          <dgm:bulletEnabled val="1"/>
        </dgm:presLayoutVars>
      </dgm:prSet>
      <dgm:spPr/>
    </dgm:pt>
    <dgm:pt modelId="{72A4BA5A-24BC-443A-8DE3-AB17A696EA4F}" type="pres">
      <dgm:prSet presAssocID="{1D24139C-CEEE-42A1-BDEC-C385B7FB77D4}" presName="descendantText" presStyleLbl="alignAccFollowNode1" presStyleIdx="0" presStyleCnt="3">
        <dgm:presLayoutVars>
          <dgm:bulletEnabled val="1"/>
        </dgm:presLayoutVars>
      </dgm:prSet>
      <dgm:spPr/>
    </dgm:pt>
    <dgm:pt modelId="{5E78DCF6-61F5-4196-8519-4AA11AA43C53}" type="pres">
      <dgm:prSet presAssocID="{2CAD3CFA-3463-480F-A90F-52FFF18664E7}" presName="sp" presStyleCnt="0"/>
      <dgm:spPr/>
    </dgm:pt>
    <dgm:pt modelId="{A7218273-7E75-4B4E-B6F6-C946F70FDC71}" type="pres">
      <dgm:prSet presAssocID="{AFD8BE25-36B2-4A8F-8024-4BC6DBCEF904}" presName="linNode" presStyleCnt="0"/>
      <dgm:spPr/>
    </dgm:pt>
    <dgm:pt modelId="{88A535B2-B90A-407F-9D42-7CB13AD4D25F}" type="pres">
      <dgm:prSet presAssocID="{AFD8BE25-36B2-4A8F-8024-4BC6DBCEF904}" presName="parentText" presStyleLbl="node1" presStyleIdx="1" presStyleCnt="3" custScaleX="58663" custScaleY="83739">
        <dgm:presLayoutVars>
          <dgm:chMax val="1"/>
          <dgm:bulletEnabled val="1"/>
        </dgm:presLayoutVars>
      </dgm:prSet>
      <dgm:spPr/>
    </dgm:pt>
    <dgm:pt modelId="{84CB07D2-0664-4559-B012-69025530A126}" type="pres">
      <dgm:prSet presAssocID="{AFD8BE25-36B2-4A8F-8024-4BC6DBCEF904}" presName="descendantText" presStyleLbl="alignAccFollowNode1" presStyleIdx="1" presStyleCnt="3">
        <dgm:presLayoutVars>
          <dgm:bulletEnabled val="1"/>
        </dgm:presLayoutVars>
      </dgm:prSet>
      <dgm:spPr/>
    </dgm:pt>
    <dgm:pt modelId="{64F77CC0-4BD0-46F4-8465-0CD227BD9AEA}" type="pres">
      <dgm:prSet presAssocID="{FB311F2C-25E2-461E-9177-88240B2BE351}" presName="sp" presStyleCnt="0"/>
      <dgm:spPr/>
    </dgm:pt>
    <dgm:pt modelId="{6B5F2175-893F-4D10-85EF-B7BDD479DEB2}" type="pres">
      <dgm:prSet presAssocID="{F14B8414-E6F8-4C9C-938D-97FE0E934240}" presName="linNode" presStyleCnt="0"/>
      <dgm:spPr/>
    </dgm:pt>
    <dgm:pt modelId="{0770343A-9F42-477D-A5E8-D86A57CFBD7B}" type="pres">
      <dgm:prSet presAssocID="{F14B8414-E6F8-4C9C-938D-97FE0E934240}" presName="parentText" presStyleLbl="node1" presStyleIdx="2" presStyleCnt="3" custScaleX="58663" custScaleY="83739">
        <dgm:presLayoutVars>
          <dgm:chMax val="1"/>
          <dgm:bulletEnabled val="1"/>
        </dgm:presLayoutVars>
      </dgm:prSet>
      <dgm:spPr/>
    </dgm:pt>
    <dgm:pt modelId="{94417450-2E19-46E4-8DA8-E9C6F290F663}" type="pres">
      <dgm:prSet presAssocID="{F14B8414-E6F8-4C9C-938D-97FE0E93424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190D400-6F68-406E-B6F9-0B1BEBA422B3}" type="presOf" srcId="{1EA2B227-F0E1-455C-8195-845310FD6821}" destId="{94417450-2E19-46E4-8DA8-E9C6F290F663}" srcOrd="0" destOrd="1" presId="urn:microsoft.com/office/officeart/2005/8/layout/vList5"/>
    <dgm:cxn modelId="{E3562B04-215E-4916-9171-9ABFC13A91AB}" srcId="{E0F99D34-51F0-4798-8430-02E30D531FB3}" destId="{AFD8BE25-36B2-4A8F-8024-4BC6DBCEF904}" srcOrd="1" destOrd="0" parTransId="{43E0EA4F-F5C5-4469-BE5E-C2B379E90650}" sibTransId="{FB311F2C-25E2-461E-9177-88240B2BE351}"/>
    <dgm:cxn modelId="{F8DCB906-938F-4250-A59B-FFCF805BA02C}" type="presOf" srcId="{C0A128CB-4779-43BC-9AA8-59A21FE7AE0D}" destId="{94417450-2E19-46E4-8DA8-E9C6F290F663}" srcOrd="0" destOrd="0" presId="urn:microsoft.com/office/officeart/2005/8/layout/vList5"/>
    <dgm:cxn modelId="{EF843208-F5F4-4B51-A659-441A566DA77D}" type="presOf" srcId="{1D24139C-CEEE-42A1-BDEC-C385B7FB77D4}" destId="{87D7F6FB-8BB4-4412-B1CB-3F27C99E286F}" srcOrd="0" destOrd="0" presId="urn:microsoft.com/office/officeart/2005/8/layout/vList5"/>
    <dgm:cxn modelId="{666E8609-1899-44A1-BE95-09AE7DB7D3FC}" srcId="{F14B8414-E6F8-4C9C-938D-97FE0E934240}" destId="{FD149B5B-EAE1-4878-B92C-60E57E6DD9E8}" srcOrd="2" destOrd="0" parTransId="{0A54BA5A-5D2C-413A-9E0B-0D3465A4F004}" sibTransId="{45048287-439A-4805-A0DB-9A7EB6D9782E}"/>
    <dgm:cxn modelId="{91C6350D-939F-411D-A4A6-312C54D83B43}" type="presOf" srcId="{D8518855-7F36-46C3-91EE-77193D086672}" destId="{72A4BA5A-24BC-443A-8DE3-AB17A696EA4F}" srcOrd="0" destOrd="1" presId="urn:microsoft.com/office/officeart/2005/8/layout/vList5"/>
    <dgm:cxn modelId="{B99B080E-1962-46BD-B272-D129D195FA06}" type="presOf" srcId="{FD149B5B-EAE1-4878-B92C-60E57E6DD9E8}" destId="{94417450-2E19-46E4-8DA8-E9C6F290F663}" srcOrd="0" destOrd="2" presId="urn:microsoft.com/office/officeart/2005/8/layout/vList5"/>
    <dgm:cxn modelId="{5FD5BB0F-D127-4B0C-87E2-F8FF6836ED8D}" srcId="{E0F99D34-51F0-4798-8430-02E30D531FB3}" destId="{1D24139C-CEEE-42A1-BDEC-C385B7FB77D4}" srcOrd="0" destOrd="0" parTransId="{3FFE54A7-CF40-410E-8C0E-4DAB2D51D950}" sibTransId="{2CAD3CFA-3463-480F-A90F-52FFF18664E7}"/>
    <dgm:cxn modelId="{757C9C11-A40E-4ED5-841C-1568647366B0}" type="presOf" srcId="{AFD8BE25-36B2-4A8F-8024-4BC6DBCEF904}" destId="{88A535B2-B90A-407F-9D42-7CB13AD4D25F}" srcOrd="0" destOrd="0" presId="urn:microsoft.com/office/officeart/2005/8/layout/vList5"/>
    <dgm:cxn modelId="{645B1622-A063-4593-B00C-C82EA5C1D7C7}" type="presOf" srcId="{CCCBC79A-FD2C-4B7A-91D2-BA01A523EE77}" destId="{84CB07D2-0664-4559-B012-69025530A126}" srcOrd="0" destOrd="1" presId="urn:microsoft.com/office/officeart/2005/8/layout/vList5"/>
    <dgm:cxn modelId="{7C4BBC24-4721-4CCF-B57F-4D237118BEAF}" srcId="{AFD8BE25-36B2-4A8F-8024-4BC6DBCEF904}" destId="{CCCBC79A-FD2C-4B7A-91D2-BA01A523EE77}" srcOrd="1" destOrd="0" parTransId="{A0DE7733-1EE6-4C32-86D9-1FA69AE7D128}" sibTransId="{6170BA71-5F62-4691-BD1F-62858067738F}"/>
    <dgm:cxn modelId="{D87BB32C-26A7-4D42-9621-2CE6FA4DA2D3}" type="presOf" srcId="{E0F99D34-51F0-4798-8430-02E30D531FB3}" destId="{A1CFF2E3-143F-4AD7-92DD-EC57C49BAF22}" srcOrd="0" destOrd="0" presId="urn:microsoft.com/office/officeart/2005/8/layout/vList5"/>
    <dgm:cxn modelId="{7BB1425B-64CE-4077-B272-C8BC97BF7BAC}" type="presOf" srcId="{D0A2391C-D997-4435-98FB-B671819DE333}" destId="{84CB07D2-0664-4559-B012-69025530A126}" srcOrd="0" destOrd="0" presId="urn:microsoft.com/office/officeart/2005/8/layout/vList5"/>
    <dgm:cxn modelId="{BA0D2465-CF0D-4426-B8AE-38C804544BFA}" srcId="{AFD8BE25-36B2-4A8F-8024-4BC6DBCEF904}" destId="{D0A2391C-D997-4435-98FB-B671819DE333}" srcOrd="0" destOrd="0" parTransId="{E41FCAE7-0A6F-4A5A-B513-74BE8CAFA85F}" sibTransId="{5E5D6CE6-ADCE-4B29-9AAE-8241E5EB3C50}"/>
    <dgm:cxn modelId="{C5D70578-31D9-4912-96B6-DB3CBCB5426F}" type="presOf" srcId="{B9510B96-77C1-41E2-8475-FB8F07606050}" destId="{72A4BA5A-24BC-443A-8DE3-AB17A696EA4F}" srcOrd="0" destOrd="0" presId="urn:microsoft.com/office/officeart/2005/8/layout/vList5"/>
    <dgm:cxn modelId="{72BDEB78-F154-4A19-A52D-910090EFBF81}" srcId="{1D24139C-CEEE-42A1-BDEC-C385B7FB77D4}" destId="{749A7044-1884-4BEC-BFEA-6FCD30DB0F7D}" srcOrd="2" destOrd="0" parTransId="{97ECD0DB-58C4-44E9-B766-6BE4A81633B4}" sibTransId="{404CCE4D-B844-4388-99F2-AB60FD88E284}"/>
    <dgm:cxn modelId="{BF18A182-0406-429D-9168-FFF61E92AB95}" srcId="{1D24139C-CEEE-42A1-BDEC-C385B7FB77D4}" destId="{D8518855-7F36-46C3-91EE-77193D086672}" srcOrd="1" destOrd="0" parTransId="{B8253246-4341-43C5-AB1F-3FC9A45E05D7}" sibTransId="{68AFF5A8-0974-4EBA-A30D-B402F27F18E0}"/>
    <dgm:cxn modelId="{0BED869B-795F-4768-B839-545512F1ACAB}" srcId="{E0F99D34-51F0-4798-8430-02E30D531FB3}" destId="{F14B8414-E6F8-4C9C-938D-97FE0E934240}" srcOrd="2" destOrd="0" parTransId="{5E19C2A7-3537-43F5-B996-901F156598E0}" sibTransId="{C2309786-3B5D-4C4B-8C07-4713E64388A8}"/>
    <dgm:cxn modelId="{86A39CA4-43DF-444E-9398-8CEEF6CC5DA9}" srcId="{1D24139C-CEEE-42A1-BDEC-C385B7FB77D4}" destId="{B9510B96-77C1-41E2-8475-FB8F07606050}" srcOrd="0" destOrd="0" parTransId="{255DB6B4-7742-4771-9D23-275DEFCA08BC}" sibTransId="{D54D47AC-F6BB-4B0E-9516-DA16DAF781F6}"/>
    <dgm:cxn modelId="{315C46AC-7EB3-4191-AE37-342C06ACDB83}" type="presOf" srcId="{749A7044-1884-4BEC-BFEA-6FCD30DB0F7D}" destId="{72A4BA5A-24BC-443A-8DE3-AB17A696EA4F}" srcOrd="0" destOrd="2" presId="urn:microsoft.com/office/officeart/2005/8/layout/vList5"/>
    <dgm:cxn modelId="{1792BCCB-F6BD-4D30-988A-D5448C1C82A5}" srcId="{F14B8414-E6F8-4C9C-938D-97FE0E934240}" destId="{1EA2B227-F0E1-455C-8195-845310FD6821}" srcOrd="1" destOrd="0" parTransId="{F47FCB7F-6402-4439-A5EF-FF2C17ACA17E}" sibTransId="{646661FA-1C08-4282-AD02-1828CC545E54}"/>
    <dgm:cxn modelId="{0A2AE3CF-33BB-4B52-B1BC-01327591DE96}" srcId="{F14B8414-E6F8-4C9C-938D-97FE0E934240}" destId="{C0A128CB-4779-43BC-9AA8-59A21FE7AE0D}" srcOrd="0" destOrd="0" parTransId="{BC31AB42-D75B-403E-9280-68A5943F75FC}" sibTransId="{A96807AF-5506-475B-A77A-FB17C3F8E20D}"/>
    <dgm:cxn modelId="{DDA8B2E3-6770-47DA-A181-6FEFE48CB34E}" type="presOf" srcId="{F14B8414-E6F8-4C9C-938D-97FE0E934240}" destId="{0770343A-9F42-477D-A5E8-D86A57CFBD7B}" srcOrd="0" destOrd="0" presId="urn:microsoft.com/office/officeart/2005/8/layout/vList5"/>
    <dgm:cxn modelId="{AA776038-9259-44BF-95EC-40682993DFC2}" type="presParOf" srcId="{A1CFF2E3-143F-4AD7-92DD-EC57C49BAF22}" destId="{7CEBC753-E49B-4667-B77A-B2FF08AE9987}" srcOrd="0" destOrd="0" presId="urn:microsoft.com/office/officeart/2005/8/layout/vList5"/>
    <dgm:cxn modelId="{0BCFA81A-1003-469B-95AC-9CF022B13280}" type="presParOf" srcId="{7CEBC753-E49B-4667-B77A-B2FF08AE9987}" destId="{87D7F6FB-8BB4-4412-B1CB-3F27C99E286F}" srcOrd="0" destOrd="0" presId="urn:microsoft.com/office/officeart/2005/8/layout/vList5"/>
    <dgm:cxn modelId="{603BB641-63A3-47D8-B0D6-158BD54D503D}" type="presParOf" srcId="{7CEBC753-E49B-4667-B77A-B2FF08AE9987}" destId="{72A4BA5A-24BC-443A-8DE3-AB17A696EA4F}" srcOrd="1" destOrd="0" presId="urn:microsoft.com/office/officeart/2005/8/layout/vList5"/>
    <dgm:cxn modelId="{9E9B453A-C10F-4FED-B838-C189A8FCD24F}" type="presParOf" srcId="{A1CFF2E3-143F-4AD7-92DD-EC57C49BAF22}" destId="{5E78DCF6-61F5-4196-8519-4AA11AA43C53}" srcOrd="1" destOrd="0" presId="urn:microsoft.com/office/officeart/2005/8/layout/vList5"/>
    <dgm:cxn modelId="{9B35EA66-0E0F-4168-96F1-8AEFAECDCD5A}" type="presParOf" srcId="{A1CFF2E3-143F-4AD7-92DD-EC57C49BAF22}" destId="{A7218273-7E75-4B4E-B6F6-C946F70FDC71}" srcOrd="2" destOrd="0" presId="urn:microsoft.com/office/officeart/2005/8/layout/vList5"/>
    <dgm:cxn modelId="{98AB7576-ED90-4FCB-AD6C-0A7502E876F8}" type="presParOf" srcId="{A7218273-7E75-4B4E-B6F6-C946F70FDC71}" destId="{88A535B2-B90A-407F-9D42-7CB13AD4D25F}" srcOrd="0" destOrd="0" presId="urn:microsoft.com/office/officeart/2005/8/layout/vList5"/>
    <dgm:cxn modelId="{9B664187-CD3F-40E0-85E4-A7DB633D2B52}" type="presParOf" srcId="{A7218273-7E75-4B4E-B6F6-C946F70FDC71}" destId="{84CB07D2-0664-4559-B012-69025530A126}" srcOrd="1" destOrd="0" presId="urn:microsoft.com/office/officeart/2005/8/layout/vList5"/>
    <dgm:cxn modelId="{06A89D93-98D1-4060-B776-37020E478402}" type="presParOf" srcId="{A1CFF2E3-143F-4AD7-92DD-EC57C49BAF22}" destId="{64F77CC0-4BD0-46F4-8465-0CD227BD9AEA}" srcOrd="3" destOrd="0" presId="urn:microsoft.com/office/officeart/2005/8/layout/vList5"/>
    <dgm:cxn modelId="{2DC4CB9A-B54C-4DFA-A166-23A346F3EC46}" type="presParOf" srcId="{A1CFF2E3-143F-4AD7-92DD-EC57C49BAF22}" destId="{6B5F2175-893F-4D10-85EF-B7BDD479DEB2}" srcOrd="4" destOrd="0" presId="urn:microsoft.com/office/officeart/2005/8/layout/vList5"/>
    <dgm:cxn modelId="{9E68EF27-7032-4140-A52D-25C43889B49B}" type="presParOf" srcId="{6B5F2175-893F-4D10-85EF-B7BDD479DEB2}" destId="{0770343A-9F42-477D-A5E8-D86A57CFBD7B}" srcOrd="0" destOrd="0" presId="urn:microsoft.com/office/officeart/2005/8/layout/vList5"/>
    <dgm:cxn modelId="{BB5E2083-3CC3-420E-BD21-E5172F5A37E2}" type="presParOf" srcId="{6B5F2175-893F-4D10-85EF-B7BDD479DEB2}" destId="{94417450-2E19-46E4-8DA8-E9C6F290F6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EA9E0-4BB0-49A2-B0FC-9BF0C95028F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F3DB5-4258-427E-8E43-2B51E0BD4121}">
      <dgm:prSet phldrT="[Text]"/>
      <dgm:spPr/>
      <dgm:t>
        <a:bodyPr/>
        <a:lstStyle/>
        <a:p>
          <a:r>
            <a:rPr lang="en-US" dirty="0"/>
            <a:t>.NET</a:t>
          </a:r>
        </a:p>
      </dgm:t>
    </dgm:pt>
    <dgm:pt modelId="{51201561-4DF6-45A3-8B53-20F3F158027D}" type="parTrans" cxnId="{23D89D25-3F8A-4DD9-8DD2-1631B63B319C}">
      <dgm:prSet/>
      <dgm:spPr/>
      <dgm:t>
        <a:bodyPr/>
        <a:lstStyle/>
        <a:p>
          <a:endParaRPr lang="en-US"/>
        </a:p>
      </dgm:t>
    </dgm:pt>
    <dgm:pt modelId="{62236451-F8C6-4EAE-BA2E-123A689835D1}" type="sibTrans" cxnId="{23D89D25-3F8A-4DD9-8DD2-1631B63B319C}">
      <dgm:prSet/>
      <dgm:spPr/>
      <dgm:t>
        <a:bodyPr/>
        <a:lstStyle/>
        <a:p>
          <a:endParaRPr lang="en-US"/>
        </a:p>
      </dgm:t>
    </dgm:pt>
    <dgm:pt modelId="{4D30FAAD-335E-46E8-93F8-5599E29375D3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6A15AED3-7ACD-456B-AED8-D9398E664CA4}" type="parTrans" cxnId="{A4E0989A-4148-4586-B203-EFAD5E425B06}">
      <dgm:prSet/>
      <dgm:spPr/>
      <dgm:t>
        <a:bodyPr/>
        <a:lstStyle/>
        <a:p>
          <a:endParaRPr lang="en-US"/>
        </a:p>
      </dgm:t>
    </dgm:pt>
    <dgm:pt modelId="{D8495A04-0F52-417E-8E2C-DAE9E6D593DD}" type="sibTrans" cxnId="{A4E0989A-4148-4586-B203-EFAD5E425B06}">
      <dgm:prSet/>
      <dgm:spPr/>
      <dgm:t>
        <a:bodyPr/>
        <a:lstStyle/>
        <a:p>
          <a:endParaRPr lang="en-US"/>
        </a:p>
      </dgm:t>
    </dgm:pt>
    <dgm:pt modelId="{D55DF6B8-EEA8-4367-A323-8CAB2326B290}">
      <dgm:prSet phldrT="[Text]"/>
      <dgm:spPr/>
      <dgm:t>
        <a:bodyPr/>
        <a:lstStyle/>
        <a:p>
          <a:r>
            <a:rPr lang="en-US" dirty="0"/>
            <a:t>Ruby</a:t>
          </a:r>
        </a:p>
      </dgm:t>
    </dgm:pt>
    <dgm:pt modelId="{5BD62E6E-B347-4093-A1FE-D620F01F1FF1}" type="parTrans" cxnId="{B4213DF1-6C14-4E52-BF57-7E76BD92072E}">
      <dgm:prSet/>
      <dgm:spPr/>
      <dgm:t>
        <a:bodyPr/>
        <a:lstStyle/>
        <a:p>
          <a:endParaRPr lang="en-US"/>
        </a:p>
      </dgm:t>
    </dgm:pt>
    <dgm:pt modelId="{41B53FDA-0219-4962-BCE8-CF9073A18681}" type="sibTrans" cxnId="{B4213DF1-6C14-4E52-BF57-7E76BD92072E}">
      <dgm:prSet/>
      <dgm:spPr/>
      <dgm:t>
        <a:bodyPr/>
        <a:lstStyle/>
        <a:p>
          <a:endParaRPr lang="en-US"/>
        </a:p>
      </dgm:t>
    </dgm:pt>
    <dgm:pt modelId="{225786EB-A684-4D99-8F7E-3EE538ACA122}">
      <dgm:prSet phldrT="[Text]"/>
      <dgm:spPr/>
      <dgm:t>
        <a:bodyPr/>
        <a:lstStyle/>
        <a:p>
          <a:r>
            <a:rPr lang="en-US" dirty="0"/>
            <a:t>Node.JS</a:t>
          </a:r>
        </a:p>
      </dgm:t>
    </dgm:pt>
    <dgm:pt modelId="{C866FCA0-0EC6-4902-A088-3926102BFCA0}" type="parTrans" cxnId="{6A46D0B5-380C-453E-874B-8ADF4E903D9F}">
      <dgm:prSet/>
      <dgm:spPr/>
      <dgm:t>
        <a:bodyPr/>
        <a:lstStyle/>
        <a:p>
          <a:endParaRPr lang="en-US"/>
        </a:p>
      </dgm:t>
    </dgm:pt>
    <dgm:pt modelId="{1DBFDB9E-5408-401E-885D-2334747B3094}" type="sibTrans" cxnId="{6A46D0B5-380C-453E-874B-8ADF4E903D9F}">
      <dgm:prSet/>
      <dgm:spPr/>
      <dgm:t>
        <a:bodyPr/>
        <a:lstStyle/>
        <a:p>
          <a:endParaRPr lang="en-US"/>
        </a:p>
      </dgm:t>
    </dgm:pt>
    <dgm:pt modelId="{C899AAEC-5EA9-4205-8799-CAB01285C8B6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86491A74-3C48-483D-8A0E-7D1370391E37}" type="parTrans" cxnId="{0E246F02-E377-4ABD-AB27-554E02F5D71B}">
      <dgm:prSet/>
      <dgm:spPr/>
      <dgm:t>
        <a:bodyPr/>
        <a:lstStyle/>
        <a:p>
          <a:endParaRPr lang="en-US"/>
        </a:p>
      </dgm:t>
    </dgm:pt>
    <dgm:pt modelId="{7573E262-B696-4DB1-95D6-DE616CD7EA25}" type="sibTrans" cxnId="{0E246F02-E377-4ABD-AB27-554E02F5D71B}">
      <dgm:prSet/>
      <dgm:spPr/>
      <dgm:t>
        <a:bodyPr/>
        <a:lstStyle/>
        <a:p>
          <a:endParaRPr lang="en-US"/>
        </a:p>
      </dgm:t>
    </dgm:pt>
    <dgm:pt modelId="{4584C4CF-F4A0-464E-BF9F-2A40131BC7E4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16C5019F-904F-45C8-B60D-2D0740B82CFC}" type="parTrans" cxnId="{CF99CC9D-C762-46AC-A859-CD9A84CFA3DE}">
      <dgm:prSet/>
      <dgm:spPr/>
      <dgm:t>
        <a:bodyPr/>
        <a:lstStyle/>
        <a:p>
          <a:endParaRPr lang="en-US"/>
        </a:p>
      </dgm:t>
    </dgm:pt>
    <dgm:pt modelId="{4710B146-608D-4918-9E86-D57922E931DC}" type="sibTrans" cxnId="{CF99CC9D-C762-46AC-A859-CD9A84CFA3DE}">
      <dgm:prSet/>
      <dgm:spPr/>
      <dgm:t>
        <a:bodyPr/>
        <a:lstStyle/>
        <a:p>
          <a:endParaRPr lang="en-US"/>
        </a:p>
      </dgm:t>
    </dgm:pt>
    <dgm:pt modelId="{7555E2E0-D6CC-422F-AFE1-EDE173442AAC}" type="pres">
      <dgm:prSet presAssocID="{42EEA9E0-4BB0-49A2-B0FC-9BF0C95028FA}" presName="Name0" presStyleCnt="0">
        <dgm:presLayoutVars>
          <dgm:dir/>
          <dgm:animLvl val="lvl"/>
          <dgm:resizeHandles val="exact"/>
        </dgm:presLayoutVars>
      </dgm:prSet>
      <dgm:spPr/>
    </dgm:pt>
    <dgm:pt modelId="{0E84C6FE-BDE9-44BC-9867-E30BA9A2BB3E}" type="pres">
      <dgm:prSet presAssocID="{AE0F3DB5-4258-427E-8E43-2B51E0BD4121}" presName="linNode" presStyleCnt="0"/>
      <dgm:spPr/>
    </dgm:pt>
    <dgm:pt modelId="{6826F599-9FE9-4EFB-9A86-6E1F83C812DC}" type="pres">
      <dgm:prSet presAssocID="{AE0F3DB5-4258-427E-8E43-2B51E0BD412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72F6F85-8BCC-413F-A774-4D7F9FFC3D20}" type="pres">
      <dgm:prSet presAssocID="{62236451-F8C6-4EAE-BA2E-123A689835D1}" presName="sp" presStyleCnt="0"/>
      <dgm:spPr/>
    </dgm:pt>
    <dgm:pt modelId="{104DC381-EEAC-4D02-BDEA-116276006848}" type="pres">
      <dgm:prSet presAssocID="{4D30FAAD-335E-46E8-93F8-5599E29375D3}" presName="linNode" presStyleCnt="0"/>
      <dgm:spPr/>
    </dgm:pt>
    <dgm:pt modelId="{4746372D-9D73-465A-A317-303D3A672583}" type="pres">
      <dgm:prSet presAssocID="{4D30FAAD-335E-46E8-93F8-5599E29375D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E07EAA4-9F3B-40A6-A465-5849FA656505}" type="pres">
      <dgm:prSet presAssocID="{D8495A04-0F52-417E-8E2C-DAE9E6D593DD}" presName="sp" presStyleCnt="0"/>
      <dgm:spPr/>
    </dgm:pt>
    <dgm:pt modelId="{1BBB5FCF-701A-42CB-803C-C399B19D34CD}" type="pres">
      <dgm:prSet presAssocID="{D55DF6B8-EEA8-4367-A323-8CAB2326B290}" presName="linNode" presStyleCnt="0"/>
      <dgm:spPr/>
    </dgm:pt>
    <dgm:pt modelId="{7216A9F3-C49A-44BE-9AB1-E319AF399838}" type="pres">
      <dgm:prSet presAssocID="{D55DF6B8-EEA8-4367-A323-8CAB2326B29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058898B-7166-4269-ABF7-8F820CD21115}" type="pres">
      <dgm:prSet presAssocID="{41B53FDA-0219-4962-BCE8-CF9073A18681}" presName="sp" presStyleCnt="0"/>
      <dgm:spPr/>
    </dgm:pt>
    <dgm:pt modelId="{F92E34C8-3F28-4035-A12F-A38B716240C5}" type="pres">
      <dgm:prSet presAssocID="{225786EB-A684-4D99-8F7E-3EE538ACA122}" presName="linNode" presStyleCnt="0"/>
      <dgm:spPr/>
    </dgm:pt>
    <dgm:pt modelId="{EA28E873-0391-40E3-935A-8B6446A1EB61}" type="pres">
      <dgm:prSet presAssocID="{225786EB-A684-4D99-8F7E-3EE538ACA12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F2C59E6-6BC5-4405-83CB-91DAA1119544}" type="pres">
      <dgm:prSet presAssocID="{1DBFDB9E-5408-401E-885D-2334747B3094}" presName="sp" presStyleCnt="0"/>
      <dgm:spPr/>
    </dgm:pt>
    <dgm:pt modelId="{39183697-0EE2-49DF-A81E-7BAC6F62917B}" type="pres">
      <dgm:prSet presAssocID="{C899AAEC-5EA9-4205-8799-CAB01285C8B6}" presName="linNode" presStyleCnt="0"/>
      <dgm:spPr/>
    </dgm:pt>
    <dgm:pt modelId="{1964D4F8-7BFE-4255-935A-82FE6288195A}" type="pres">
      <dgm:prSet presAssocID="{C899AAEC-5EA9-4205-8799-CAB01285C8B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8BD297A-7683-4528-AB07-94099ADF6CF1}" type="pres">
      <dgm:prSet presAssocID="{7573E262-B696-4DB1-95D6-DE616CD7EA25}" presName="sp" presStyleCnt="0"/>
      <dgm:spPr/>
    </dgm:pt>
    <dgm:pt modelId="{79D49B28-5AE3-4EA6-9A15-2CD0F3B82BC5}" type="pres">
      <dgm:prSet presAssocID="{4584C4CF-F4A0-464E-BF9F-2A40131BC7E4}" presName="linNode" presStyleCnt="0"/>
      <dgm:spPr/>
    </dgm:pt>
    <dgm:pt modelId="{11959B8C-F9CA-4FC7-845A-624DC903DDB2}" type="pres">
      <dgm:prSet presAssocID="{4584C4CF-F4A0-464E-BF9F-2A40131BC7E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B833201-D1E7-4954-A536-20CBF69360E1}" type="presOf" srcId="{4584C4CF-F4A0-464E-BF9F-2A40131BC7E4}" destId="{11959B8C-F9CA-4FC7-845A-624DC903DDB2}" srcOrd="0" destOrd="0" presId="urn:microsoft.com/office/officeart/2005/8/layout/vList5"/>
    <dgm:cxn modelId="{0E246F02-E377-4ABD-AB27-554E02F5D71B}" srcId="{42EEA9E0-4BB0-49A2-B0FC-9BF0C95028FA}" destId="{C899AAEC-5EA9-4205-8799-CAB01285C8B6}" srcOrd="4" destOrd="0" parTransId="{86491A74-3C48-483D-8A0E-7D1370391E37}" sibTransId="{7573E262-B696-4DB1-95D6-DE616CD7EA25}"/>
    <dgm:cxn modelId="{8B152B09-261C-46DC-BDE9-B74E57FC5688}" type="presOf" srcId="{AE0F3DB5-4258-427E-8E43-2B51E0BD4121}" destId="{6826F599-9FE9-4EFB-9A86-6E1F83C812DC}" srcOrd="0" destOrd="0" presId="urn:microsoft.com/office/officeart/2005/8/layout/vList5"/>
    <dgm:cxn modelId="{0F270820-679D-4558-A185-2C2589CD132F}" type="presOf" srcId="{D55DF6B8-EEA8-4367-A323-8CAB2326B290}" destId="{7216A9F3-C49A-44BE-9AB1-E319AF399838}" srcOrd="0" destOrd="0" presId="urn:microsoft.com/office/officeart/2005/8/layout/vList5"/>
    <dgm:cxn modelId="{9846B920-C168-4140-BB43-D580BAD9D1B1}" type="presOf" srcId="{225786EB-A684-4D99-8F7E-3EE538ACA122}" destId="{EA28E873-0391-40E3-935A-8B6446A1EB61}" srcOrd="0" destOrd="0" presId="urn:microsoft.com/office/officeart/2005/8/layout/vList5"/>
    <dgm:cxn modelId="{23D89D25-3F8A-4DD9-8DD2-1631B63B319C}" srcId="{42EEA9E0-4BB0-49A2-B0FC-9BF0C95028FA}" destId="{AE0F3DB5-4258-427E-8E43-2B51E0BD4121}" srcOrd="0" destOrd="0" parTransId="{51201561-4DF6-45A3-8B53-20F3F158027D}" sibTransId="{62236451-F8C6-4EAE-BA2E-123A689835D1}"/>
    <dgm:cxn modelId="{9F50D473-383B-4EF8-A0D1-1C36F46A4CB7}" type="presOf" srcId="{C899AAEC-5EA9-4205-8799-CAB01285C8B6}" destId="{1964D4F8-7BFE-4255-935A-82FE6288195A}" srcOrd="0" destOrd="0" presId="urn:microsoft.com/office/officeart/2005/8/layout/vList5"/>
    <dgm:cxn modelId="{A4E0989A-4148-4586-B203-EFAD5E425B06}" srcId="{42EEA9E0-4BB0-49A2-B0FC-9BF0C95028FA}" destId="{4D30FAAD-335E-46E8-93F8-5599E29375D3}" srcOrd="1" destOrd="0" parTransId="{6A15AED3-7ACD-456B-AED8-D9398E664CA4}" sibTransId="{D8495A04-0F52-417E-8E2C-DAE9E6D593DD}"/>
    <dgm:cxn modelId="{CF99CC9D-C762-46AC-A859-CD9A84CFA3DE}" srcId="{42EEA9E0-4BB0-49A2-B0FC-9BF0C95028FA}" destId="{4584C4CF-F4A0-464E-BF9F-2A40131BC7E4}" srcOrd="5" destOrd="0" parTransId="{16C5019F-904F-45C8-B60D-2D0740B82CFC}" sibTransId="{4710B146-608D-4918-9E86-D57922E931DC}"/>
    <dgm:cxn modelId="{6A46D0B5-380C-453E-874B-8ADF4E903D9F}" srcId="{42EEA9E0-4BB0-49A2-B0FC-9BF0C95028FA}" destId="{225786EB-A684-4D99-8F7E-3EE538ACA122}" srcOrd="3" destOrd="0" parTransId="{C866FCA0-0EC6-4902-A088-3926102BFCA0}" sibTransId="{1DBFDB9E-5408-401E-885D-2334747B3094}"/>
    <dgm:cxn modelId="{FBA795B8-4B9F-45D6-98E5-F3AF720ED14B}" type="presOf" srcId="{4D30FAAD-335E-46E8-93F8-5599E29375D3}" destId="{4746372D-9D73-465A-A317-303D3A672583}" srcOrd="0" destOrd="0" presId="urn:microsoft.com/office/officeart/2005/8/layout/vList5"/>
    <dgm:cxn modelId="{5BE631EA-AD03-484E-9DFB-C19F539D898B}" type="presOf" srcId="{42EEA9E0-4BB0-49A2-B0FC-9BF0C95028FA}" destId="{7555E2E0-D6CC-422F-AFE1-EDE173442AAC}" srcOrd="0" destOrd="0" presId="urn:microsoft.com/office/officeart/2005/8/layout/vList5"/>
    <dgm:cxn modelId="{B4213DF1-6C14-4E52-BF57-7E76BD92072E}" srcId="{42EEA9E0-4BB0-49A2-B0FC-9BF0C95028FA}" destId="{D55DF6B8-EEA8-4367-A323-8CAB2326B290}" srcOrd="2" destOrd="0" parTransId="{5BD62E6E-B347-4093-A1FE-D620F01F1FF1}" sibTransId="{41B53FDA-0219-4962-BCE8-CF9073A18681}"/>
    <dgm:cxn modelId="{F58789C2-552D-4CB4-B436-E6B3E40FA1D8}" type="presParOf" srcId="{7555E2E0-D6CC-422F-AFE1-EDE173442AAC}" destId="{0E84C6FE-BDE9-44BC-9867-E30BA9A2BB3E}" srcOrd="0" destOrd="0" presId="urn:microsoft.com/office/officeart/2005/8/layout/vList5"/>
    <dgm:cxn modelId="{E4FAE2BF-36FA-4E4D-9A6C-740927054F3F}" type="presParOf" srcId="{0E84C6FE-BDE9-44BC-9867-E30BA9A2BB3E}" destId="{6826F599-9FE9-4EFB-9A86-6E1F83C812DC}" srcOrd="0" destOrd="0" presId="urn:microsoft.com/office/officeart/2005/8/layout/vList5"/>
    <dgm:cxn modelId="{1245C5DC-F80F-462F-B6FB-F422970E81A7}" type="presParOf" srcId="{7555E2E0-D6CC-422F-AFE1-EDE173442AAC}" destId="{D72F6F85-8BCC-413F-A774-4D7F9FFC3D20}" srcOrd="1" destOrd="0" presId="urn:microsoft.com/office/officeart/2005/8/layout/vList5"/>
    <dgm:cxn modelId="{41F5CC85-A598-486E-831B-5E196CD5525C}" type="presParOf" srcId="{7555E2E0-D6CC-422F-AFE1-EDE173442AAC}" destId="{104DC381-EEAC-4D02-BDEA-116276006848}" srcOrd="2" destOrd="0" presId="urn:microsoft.com/office/officeart/2005/8/layout/vList5"/>
    <dgm:cxn modelId="{6233F90F-7FE9-4F18-8852-78E4BD69106E}" type="presParOf" srcId="{104DC381-EEAC-4D02-BDEA-116276006848}" destId="{4746372D-9D73-465A-A317-303D3A672583}" srcOrd="0" destOrd="0" presId="urn:microsoft.com/office/officeart/2005/8/layout/vList5"/>
    <dgm:cxn modelId="{3E56594D-8C9A-41D9-A17D-4E566AC2B47A}" type="presParOf" srcId="{7555E2E0-D6CC-422F-AFE1-EDE173442AAC}" destId="{1E07EAA4-9F3B-40A6-A465-5849FA656505}" srcOrd="3" destOrd="0" presId="urn:microsoft.com/office/officeart/2005/8/layout/vList5"/>
    <dgm:cxn modelId="{FECA09C0-9BC8-4831-93EF-D465C5708FF7}" type="presParOf" srcId="{7555E2E0-D6CC-422F-AFE1-EDE173442AAC}" destId="{1BBB5FCF-701A-42CB-803C-C399B19D34CD}" srcOrd="4" destOrd="0" presId="urn:microsoft.com/office/officeart/2005/8/layout/vList5"/>
    <dgm:cxn modelId="{275E8358-A029-4FFF-BB8A-DFE84C46681D}" type="presParOf" srcId="{1BBB5FCF-701A-42CB-803C-C399B19D34CD}" destId="{7216A9F3-C49A-44BE-9AB1-E319AF399838}" srcOrd="0" destOrd="0" presId="urn:microsoft.com/office/officeart/2005/8/layout/vList5"/>
    <dgm:cxn modelId="{7AC2DB0F-A518-49A9-B8F4-344341C7A703}" type="presParOf" srcId="{7555E2E0-D6CC-422F-AFE1-EDE173442AAC}" destId="{3058898B-7166-4269-ABF7-8F820CD21115}" srcOrd="5" destOrd="0" presId="urn:microsoft.com/office/officeart/2005/8/layout/vList5"/>
    <dgm:cxn modelId="{85EEDB5A-0840-4C02-AE1A-29C5970BE29C}" type="presParOf" srcId="{7555E2E0-D6CC-422F-AFE1-EDE173442AAC}" destId="{F92E34C8-3F28-4035-A12F-A38B716240C5}" srcOrd="6" destOrd="0" presId="urn:microsoft.com/office/officeart/2005/8/layout/vList5"/>
    <dgm:cxn modelId="{D4564B3B-B301-495A-94AB-AC770CF57632}" type="presParOf" srcId="{F92E34C8-3F28-4035-A12F-A38B716240C5}" destId="{EA28E873-0391-40E3-935A-8B6446A1EB61}" srcOrd="0" destOrd="0" presId="urn:microsoft.com/office/officeart/2005/8/layout/vList5"/>
    <dgm:cxn modelId="{034B06E5-5914-4932-A005-E16EB85A01E5}" type="presParOf" srcId="{7555E2E0-D6CC-422F-AFE1-EDE173442AAC}" destId="{BF2C59E6-6BC5-4405-83CB-91DAA1119544}" srcOrd="7" destOrd="0" presId="urn:microsoft.com/office/officeart/2005/8/layout/vList5"/>
    <dgm:cxn modelId="{5B915AA5-7137-494E-965E-FBD0F1198ABE}" type="presParOf" srcId="{7555E2E0-D6CC-422F-AFE1-EDE173442AAC}" destId="{39183697-0EE2-49DF-A81E-7BAC6F62917B}" srcOrd="8" destOrd="0" presId="urn:microsoft.com/office/officeart/2005/8/layout/vList5"/>
    <dgm:cxn modelId="{0588CAAB-9F14-4AFD-BA8E-E877EF314211}" type="presParOf" srcId="{39183697-0EE2-49DF-A81E-7BAC6F62917B}" destId="{1964D4F8-7BFE-4255-935A-82FE6288195A}" srcOrd="0" destOrd="0" presId="urn:microsoft.com/office/officeart/2005/8/layout/vList5"/>
    <dgm:cxn modelId="{BB357502-57AC-4BCA-910D-BCA3F9BB903D}" type="presParOf" srcId="{7555E2E0-D6CC-422F-AFE1-EDE173442AAC}" destId="{98BD297A-7683-4528-AB07-94099ADF6CF1}" srcOrd="9" destOrd="0" presId="urn:microsoft.com/office/officeart/2005/8/layout/vList5"/>
    <dgm:cxn modelId="{2F6E89F4-1E26-4C7F-9042-7B91C7F02960}" type="presParOf" srcId="{7555E2E0-D6CC-422F-AFE1-EDE173442AAC}" destId="{79D49B28-5AE3-4EA6-9A15-2CD0F3B82BC5}" srcOrd="10" destOrd="0" presId="urn:microsoft.com/office/officeart/2005/8/layout/vList5"/>
    <dgm:cxn modelId="{965B8CFD-29B4-4D0A-93D3-6911315F6FC8}" type="presParOf" srcId="{79D49B28-5AE3-4EA6-9A15-2CD0F3B82BC5}" destId="{11959B8C-F9CA-4FC7-845A-624DC903DD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4E363-EC58-4566-B7DC-8D82E94B3CD9}">
      <dsp:nvSpPr>
        <dsp:cNvPr id="0" name=""/>
        <dsp:cNvSpPr/>
      </dsp:nvSpPr>
      <dsp:spPr>
        <a:xfrm>
          <a:off x="0" y="23366"/>
          <a:ext cx="2552129" cy="468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COST </a:t>
          </a:r>
        </a:p>
      </dsp:txBody>
      <dsp:txXfrm>
        <a:off x="22846" y="46212"/>
        <a:ext cx="2506437" cy="422308"/>
      </dsp:txXfrm>
    </dsp:sp>
    <dsp:sp modelId="{F45BD308-BB3E-48CA-8E58-9C0ED928789A}">
      <dsp:nvSpPr>
        <dsp:cNvPr id="0" name=""/>
        <dsp:cNvSpPr/>
      </dsp:nvSpPr>
      <dsp:spPr>
        <a:xfrm>
          <a:off x="0" y="563366"/>
          <a:ext cx="2552129" cy="468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FLEXIBLE</a:t>
          </a:r>
        </a:p>
      </dsp:txBody>
      <dsp:txXfrm>
        <a:off x="22846" y="586212"/>
        <a:ext cx="2506437" cy="422308"/>
      </dsp:txXfrm>
    </dsp:sp>
    <dsp:sp modelId="{0E79C163-2DE5-4A7B-A304-A44F8A38BE73}">
      <dsp:nvSpPr>
        <dsp:cNvPr id="0" name=""/>
        <dsp:cNvSpPr/>
      </dsp:nvSpPr>
      <dsp:spPr>
        <a:xfrm>
          <a:off x="0" y="1103366"/>
          <a:ext cx="2552129" cy="468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RISK</a:t>
          </a:r>
        </a:p>
      </dsp:txBody>
      <dsp:txXfrm>
        <a:off x="22846" y="1126212"/>
        <a:ext cx="2506437" cy="422308"/>
      </dsp:txXfrm>
    </dsp:sp>
    <dsp:sp modelId="{5707ED43-8078-4089-908A-3C2B486D7E2D}">
      <dsp:nvSpPr>
        <dsp:cNvPr id="0" name=""/>
        <dsp:cNvSpPr/>
      </dsp:nvSpPr>
      <dsp:spPr>
        <a:xfrm>
          <a:off x="0" y="1643366"/>
          <a:ext cx="2552129" cy="468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ON TIME</a:t>
          </a:r>
        </a:p>
      </dsp:txBody>
      <dsp:txXfrm>
        <a:off x="22846" y="1666212"/>
        <a:ext cx="2506437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BA5A-24BC-443A-8DE3-AB17A696EA4F}">
      <dsp:nvSpPr>
        <dsp:cNvPr id="0" name=""/>
        <dsp:cNvSpPr/>
      </dsp:nvSpPr>
      <dsp:spPr>
        <a:xfrm rot="5400000">
          <a:off x="5936861" y="-2755582"/>
          <a:ext cx="1471763" cy="7051852"/>
        </a:xfrm>
        <a:prstGeom prst="round2SameRect">
          <a:avLst/>
        </a:prstGeom>
        <a:solidFill>
          <a:srgbClr val="D0DAF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No capital expenditures to scale up.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Applications can be quickly provisioned and deprovisioned.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Organizations pay only for what they use.</a:t>
          </a:r>
          <a:endParaRPr lang="en-US" sz="1900" kern="1200" dirty="0"/>
        </a:p>
      </dsp:txBody>
      <dsp:txXfrm rot="-5400000">
        <a:off x="3146817" y="106308"/>
        <a:ext cx="6980006" cy="1328071"/>
      </dsp:txXfrm>
    </dsp:sp>
    <dsp:sp modelId="{87D7F6FB-8BB4-4412-B1CB-3F27C99E286F}">
      <dsp:nvSpPr>
        <dsp:cNvPr id="0" name=""/>
        <dsp:cNvSpPr/>
      </dsp:nvSpPr>
      <dsp:spPr>
        <a:xfrm>
          <a:off x="819850" y="68"/>
          <a:ext cx="2326965" cy="154054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Public cloud:</a:t>
          </a:r>
          <a:endParaRPr lang="en-US" sz="2400" kern="1200" dirty="0"/>
        </a:p>
      </dsp:txBody>
      <dsp:txXfrm>
        <a:off x="895053" y="75271"/>
        <a:ext cx="2176559" cy="1390143"/>
      </dsp:txXfrm>
    </dsp:sp>
    <dsp:sp modelId="{84CB07D2-0664-4559-B012-69025530A126}">
      <dsp:nvSpPr>
        <dsp:cNvPr id="0" name=""/>
        <dsp:cNvSpPr/>
      </dsp:nvSpPr>
      <dsp:spPr>
        <a:xfrm rot="5400000">
          <a:off x="5936861" y="-1123047"/>
          <a:ext cx="1471763" cy="7051852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Organizations have complete control over resources.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Organizations have complete control over security.</a:t>
          </a:r>
          <a:endParaRPr lang="en-US" sz="1900" kern="1200" dirty="0"/>
        </a:p>
      </dsp:txBody>
      <dsp:txXfrm rot="-5400000">
        <a:off x="3146817" y="1738843"/>
        <a:ext cx="6980006" cy="1328071"/>
      </dsp:txXfrm>
    </dsp:sp>
    <dsp:sp modelId="{88A535B2-B90A-407F-9D42-7CB13AD4D25F}">
      <dsp:nvSpPr>
        <dsp:cNvPr id="0" name=""/>
        <dsp:cNvSpPr/>
      </dsp:nvSpPr>
      <dsp:spPr>
        <a:xfrm>
          <a:off x="819850" y="1632604"/>
          <a:ext cx="2326965" cy="154054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Private cloud:</a:t>
          </a:r>
          <a:endParaRPr lang="en-US" sz="2400" kern="1200" dirty="0"/>
        </a:p>
      </dsp:txBody>
      <dsp:txXfrm>
        <a:off x="895053" y="1707807"/>
        <a:ext cx="2176559" cy="1390143"/>
      </dsp:txXfrm>
    </dsp:sp>
    <dsp:sp modelId="{94417450-2E19-46E4-8DA8-E9C6F290F663}">
      <dsp:nvSpPr>
        <dsp:cNvPr id="0" name=""/>
        <dsp:cNvSpPr/>
      </dsp:nvSpPr>
      <dsp:spPr>
        <a:xfrm rot="5400000">
          <a:off x="5936861" y="509487"/>
          <a:ext cx="1471763" cy="7051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Most flexibility.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Organizations determine where to run their applications.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baseline="0" dirty="0"/>
            <a:t>Organizations control security, compliance, or legal requirements.</a:t>
          </a:r>
          <a:endParaRPr lang="en-US" sz="1900" kern="1200" dirty="0"/>
        </a:p>
      </dsp:txBody>
      <dsp:txXfrm rot="-5400000">
        <a:off x="3146817" y="3371377"/>
        <a:ext cx="6980006" cy="1328071"/>
      </dsp:txXfrm>
    </dsp:sp>
    <dsp:sp modelId="{0770343A-9F42-477D-A5E8-D86A57CFBD7B}">
      <dsp:nvSpPr>
        <dsp:cNvPr id="0" name=""/>
        <dsp:cNvSpPr/>
      </dsp:nvSpPr>
      <dsp:spPr>
        <a:xfrm>
          <a:off x="819850" y="3265139"/>
          <a:ext cx="2326965" cy="154054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Hybrid cloud:</a:t>
          </a:r>
          <a:endParaRPr lang="en-US" sz="2400" kern="1200"/>
        </a:p>
      </dsp:txBody>
      <dsp:txXfrm>
        <a:off x="895053" y="3340342"/>
        <a:ext cx="2176559" cy="1390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6F599-9FE9-4EFB-9A86-6E1F83C812DC}">
      <dsp:nvSpPr>
        <dsp:cNvPr id="0" name=""/>
        <dsp:cNvSpPr/>
      </dsp:nvSpPr>
      <dsp:spPr>
        <a:xfrm>
          <a:off x="1793443" y="932"/>
          <a:ext cx="2017624" cy="542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.NET</a:t>
          </a:r>
        </a:p>
      </dsp:txBody>
      <dsp:txXfrm>
        <a:off x="1819945" y="27434"/>
        <a:ext cx="1964620" cy="489894"/>
      </dsp:txXfrm>
    </dsp:sp>
    <dsp:sp modelId="{4746372D-9D73-465A-A317-303D3A672583}">
      <dsp:nvSpPr>
        <dsp:cNvPr id="0" name=""/>
        <dsp:cNvSpPr/>
      </dsp:nvSpPr>
      <dsp:spPr>
        <a:xfrm>
          <a:off x="1793443" y="570975"/>
          <a:ext cx="2017624" cy="542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Java</a:t>
          </a:r>
        </a:p>
      </dsp:txBody>
      <dsp:txXfrm>
        <a:off x="1819945" y="597477"/>
        <a:ext cx="1964620" cy="489894"/>
      </dsp:txXfrm>
    </dsp:sp>
    <dsp:sp modelId="{7216A9F3-C49A-44BE-9AB1-E319AF399838}">
      <dsp:nvSpPr>
        <dsp:cNvPr id="0" name=""/>
        <dsp:cNvSpPr/>
      </dsp:nvSpPr>
      <dsp:spPr>
        <a:xfrm>
          <a:off x="1793443" y="1141019"/>
          <a:ext cx="2017624" cy="542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Ruby</a:t>
          </a:r>
        </a:p>
      </dsp:txBody>
      <dsp:txXfrm>
        <a:off x="1819945" y="1167521"/>
        <a:ext cx="1964620" cy="489894"/>
      </dsp:txXfrm>
    </dsp:sp>
    <dsp:sp modelId="{EA28E873-0391-40E3-935A-8B6446A1EB61}">
      <dsp:nvSpPr>
        <dsp:cNvPr id="0" name=""/>
        <dsp:cNvSpPr/>
      </dsp:nvSpPr>
      <dsp:spPr>
        <a:xfrm>
          <a:off x="1793443" y="1711062"/>
          <a:ext cx="2017624" cy="542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Node.JS</a:t>
          </a:r>
        </a:p>
      </dsp:txBody>
      <dsp:txXfrm>
        <a:off x="1819945" y="1737564"/>
        <a:ext cx="1964620" cy="489894"/>
      </dsp:txXfrm>
    </dsp:sp>
    <dsp:sp modelId="{1964D4F8-7BFE-4255-935A-82FE6288195A}">
      <dsp:nvSpPr>
        <dsp:cNvPr id="0" name=""/>
        <dsp:cNvSpPr/>
      </dsp:nvSpPr>
      <dsp:spPr>
        <a:xfrm>
          <a:off x="1793443" y="2281105"/>
          <a:ext cx="2017624" cy="542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PHP</a:t>
          </a:r>
        </a:p>
      </dsp:txBody>
      <dsp:txXfrm>
        <a:off x="1819945" y="2307607"/>
        <a:ext cx="1964620" cy="489894"/>
      </dsp:txXfrm>
    </dsp:sp>
    <dsp:sp modelId="{11959B8C-F9CA-4FC7-845A-624DC903DDB2}">
      <dsp:nvSpPr>
        <dsp:cNvPr id="0" name=""/>
        <dsp:cNvSpPr/>
      </dsp:nvSpPr>
      <dsp:spPr>
        <a:xfrm>
          <a:off x="1793443" y="2851149"/>
          <a:ext cx="2017624" cy="542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</a:t>
          </a:r>
        </a:p>
      </dsp:txBody>
      <dsp:txXfrm>
        <a:off x="1819945" y="2877651"/>
        <a:ext cx="1964620" cy="489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2821-FB7B-4FA0-A123-9445AE183CBE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30D67-B4DD-4CE3-A4D8-AB2CE8A1A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30D67-B4DD-4CE3-A4D8-AB2CE8A1A0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https://azure.microsoft.com/en-us/free/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30D67-B4DD-4CE3-A4D8-AB2CE8A1A0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6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30D67-B4DD-4CE3-A4D8-AB2CE8A1A0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30D67-B4DD-4CE3-A4D8-AB2CE8A1A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Secure at the resource group </a:t>
            </a:r>
            <a:br>
              <a:rPr lang="en-US" sz="1800" dirty="0"/>
            </a:br>
            <a:r>
              <a:rPr lang="en-US" sz="1800" dirty="0"/>
              <a:t>(or resource) level - using role-based access control (RBAC).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6/30/2021 7:35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can view more details about Azure Resource Manager at </a:t>
            </a:r>
            <a:r>
              <a:rPr lang="en-IE" u="sng" dirty="0"/>
              <a:t>https://docs.microsoft.com/en-us/azure/azure-resource-manager</a:t>
            </a:r>
          </a:p>
          <a:p>
            <a:endParaRPr lang="en-IE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 management layer that enables you to create, update, and delete resources in your Azure subscription.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Create, configure, manage and delete resources and resource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access and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 using different tools and SDKs.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6/30/2021 7:35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virtual machines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 machine scale sets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https://azure.microsoft.com/en-us/services/virtual-machine-scale-sets/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 services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https://azure.microsoft.com/en-us/services/app-service/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Functions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https://azure.microsoft.com/en-us/services/functions/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6/30/2021 7:35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These are just a few of our database service offerings. Take a minute to review other database services and [find the product you need](https://azure.microsoft.com/en-us/product-categories/databases/). 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Cosmos DB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is a</a:t>
            </a: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globally-distributed database service that enables you to elastically and independently scale throughput and storage.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SQL Database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is a </a:t>
            </a: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relational database as a service (</a:t>
            </a:r>
            <a:r>
              <a:rPr lang="en-IE" sz="1800" b="0" i="0" u="none" strike="noStrike" kern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DaaS</a:t>
            </a: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based on the latest stable version of the Microsoft SQL Server database engine.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Database Migration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is a </a:t>
            </a: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fully-managed service designed to enable seamless migrations from multiple database sources to Azure data platforms with minimal downtime.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Cosmos DB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https://azure.microsoft.com/en-us/services/cosmos-db/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SQL Database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https://azure.microsoft.com/en-us/services/sql-database/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Database Migration Service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b="0" u="sng" dirty="0"/>
              <a:t>https://azure.microsoft.com/en-us/services/database-migration/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6/30/2021 7:35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7DBC-6345-4CE3-BB59-5051977E8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3779-2C2D-4A91-9B92-9A4F8FE43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6E17-0F9D-473D-B321-47872023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EB35-7371-4086-886E-00E34AE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B47B-AEF5-4057-9036-5B71395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0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33C5-0118-4586-997F-1C3B3A62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C3136-CFD7-4307-BC3B-C9CB4275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4649-80DC-4DA0-B3EA-3D8ED8DF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3A86-1D28-4211-865A-1C204AB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F0C8-1605-4D8B-93AB-7F3B8B22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61BB8-AFDE-4C73-8634-BCA8CF325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A39F1-D239-45DC-B7DF-29852088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022D-AF1A-4963-9918-9A148CAE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B3A4-83A1-47EA-8BB7-38F484D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F38C-25B8-4B25-A23D-8B42844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1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186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1646-5504-479C-A7CC-AE03BC6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0413-4AC0-4212-83BC-1F2DFD43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B180-6A96-4FE2-958A-6B788992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21C5-739D-4432-818B-CD23CF55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C3D9-9692-4D9D-B932-A33ECB7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3B8-709C-4264-8F07-6228303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CA80F-6416-4D6B-AB3F-A4869FD3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A33C-D3B4-4892-A689-7133C0A9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9D57-C582-4950-9472-8ACD4141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F202-1DAB-4318-A877-E2A676C6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FF68-12E7-4A35-AC0B-68E5D105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9BCA-3EC3-45F0-B432-7C2BF3A6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3DA92-35CD-43A4-B2CC-E0BAC699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EDBA-BDAB-4F5F-886D-BB4A8C7A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6C2A-48A1-45A0-A6D5-D9F64B45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3869-94A6-40C5-8BBB-55F0AE86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053D-3D09-483A-932D-735DC984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999D-F185-4777-856C-7BC0ED60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62DC-B7CA-468C-8355-493D5061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E2AD7-6AA2-4A7E-ABD3-020462BE6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31EA3-53CB-4902-A136-502F50CE5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3B2BE-62BD-4746-9527-1AF16552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0963E-9824-4B14-BCE9-BBA669F4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8456F-BC67-44F9-9E76-FB8C215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DB9D-7B27-4DD0-B5BD-5D0820C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97C54-EAAE-493C-B9B0-7F3A6200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CADEF-B9E8-46C4-9863-2D4A9257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4456F-8E3D-491A-971B-243B9575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39924-CDB9-4F6F-9570-0B11E06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276B9-FF8F-428E-B3E7-98DAA5AF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A4629-965D-4FAB-B365-1CD284F3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2C53-58DA-4AFB-BC3A-BC9072C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7694-1D36-45AE-9EFD-4F6C05E4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AA840-00EE-4A95-A0E7-0571C6A67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A8BA-4AD6-43D1-BE4F-030B5A0B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DD0F7-7A14-4D35-8667-F723DD9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49AA-22B0-4405-A445-15C57C75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0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E71B-2F60-4F4A-89CD-9BB8FE6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00911-C81B-4BD2-B20B-2421026F0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F4AF2-012B-49AA-91BB-7D1FF20F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9BEB-688B-438D-B628-74E22854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7F42-4083-4498-95D5-F5D531A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71A7-03C5-479D-8B8C-320EED0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63163-BC1D-4C6A-8360-72F36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5D6-7DA5-459B-A9A1-D3F0CD3D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4223-A65D-49DC-A73E-87FB00131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3C57-02D7-426E-AAB5-B60EBB28F7A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4955-800E-4AF8-A367-31EF06A1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73C5-DC00-499C-BC73-63A570A4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1952-0A9A-462C-A685-5F3BACCF7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58B2B96-9EEE-44C7-91FB-53509CBA230C}"/>
              </a:ext>
            </a:extLst>
          </p:cNvPr>
          <p:cNvSpPr/>
          <p:nvPr/>
        </p:nvSpPr>
        <p:spPr>
          <a:xfrm rot="20848400">
            <a:off x="7383159" y="-128799"/>
            <a:ext cx="4915432" cy="1772644"/>
          </a:xfrm>
          <a:custGeom>
            <a:avLst/>
            <a:gdLst>
              <a:gd name="connsiteX0" fmla="*/ 287049 w 4916712"/>
              <a:gd name="connsiteY0" fmla="*/ 1409785 h 1773106"/>
              <a:gd name="connsiteX1" fmla="*/ 0 w 4916712"/>
              <a:gd name="connsiteY1" fmla="*/ 1676162 h 1773106"/>
              <a:gd name="connsiteX2" fmla="*/ 281640 w 4916712"/>
              <a:gd name="connsiteY2" fmla="*/ 1413166 h 1773106"/>
              <a:gd name="connsiteX3" fmla="*/ 4916712 w 4916712"/>
              <a:gd name="connsiteY3" fmla="*/ 657477 h 1773106"/>
              <a:gd name="connsiteX4" fmla="*/ 4768628 w 4916712"/>
              <a:gd name="connsiteY4" fmla="*/ 1323974 h 1773106"/>
              <a:gd name="connsiteX5" fmla="*/ 4711734 w 4916712"/>
              <a:gd name="connsiteY5" fmla="*/ 1414047 h 1773106"/>
              <a:gd name="connsiteX6" fmla="*/ 4192609 w 4916712"/>
              <a:gd name="connsiteY6" fmla="*/ 1766352 h 1773106"/>
              <a:gd name="connsiteX7" fmla="*/ 2225054 w 4916712"/>
              <a:gd name="connsiteY7" fmla="*/ 1298491 h 1773106"/>
              <a:gd name="connsiteX8" fmla="*/ 713074 w 4916712"/>
              <a:gd name="connsiteY8" fmla="*/ 1242122 h 1773106"/>
              <a:gd name="connsiteX9" fmla="*/ 369603 w 4916712"/>
              <a:gd name="connsiteY9" fmla="*/ 1358192 h 1773106"/>
              <a:gd name="connsiteX10" fmla="*/ 287049 w 4916712"/>
              <a:gd name="connsiteY10" fmla="*/ 1409785 h 1773106"/>
              <a:gd name="connsiteX11" fmla="*/ 303717 w 4916712"/>
              <a:gd name="connsiteY11" fmla="*/ 1394318 h 1773106"/>
              <a:gd name="connsiteX12" fmla="*/ 1459160 w 4916712"/>
              <a:gd name="connsiteY12" fmla="*/ 92198 h 1773106"/>
              <a:gd name="connsiteX13" fmla="*/ 1794503 w 4916712"/>
              <a:gd name="connsiteY13" fmla="*/ 21308 h 1773106"/>
              <a:gd name="connsiteX14" fmla="*/ 1957545 w 4916712"/>
              <a:gd name="connsiteY14" fmla="*/ 0 h 177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16712" h="1773106">
                <a:moveTo>
                  <a:pt x="287049" y="1409785"/>
                </a:moveTo>
                <a:lnTo>
                  <a:pt x="0" y="1676162"/>
                </a:lnTo>
                <a:cubicBezTo>
                  <a:pt x="85558" y="1583388"/>
                  <a:pt x="171116" y="1490614"/>
                  <a:pt x="281640" y="1413166"/>
                </a:cubicBezTo>
                <a:close/>
                <a:moveTo>
                  <a:pt x="4916712" y="657477"/>
                </a:moveTo>
                <a:lnTo>
                  <a:pt x="4768628" y="1323974"/>
                </a:lnTo>
                <a:lnTo>
                  <a:pt x="4711734" y="1414047"/>
                </a:lnTo>
                <a:cubicBezTo>
                  <a:pt x="4588486" y="1587146"/>
                  <a:pt x="4420947" y="1733000"/>
                  <a:pt x="4192609" y="1766352"/>
                </a:cubicBezTo>
                <a:cubicBezTo>
                  <a:pt x="3735935" y="1833055"/>
                  <a:pt x="2804977" y="1385862"/>
                  <a:pt x="2225054" y="1298491"/>
                </a:cubicBezTo>
                <a:cubicBezTo>
                  <a:pt x="1645132" y="1211119"/>
                  <a:pt x="1083916" y="1179177"/>
                  <a:pt x="713074" y="1242122"/>
                </a:cubicBezTo>
                <a:cubicBezTo>
                  <a:pt x="574008" y="1265726"/>
                  <a:pt x="463029" y="1306571"/>
                  <a:pt x="369603" y="1358192"/>
                </a:cubicBezTo>
                <a:lnTo>
                  <a:pt x="287049" y="1409785"/>
                </a:lnTo>
                <a:lnTo>
                  <a:pt x="303717" y="1394318"/>
                </a:lnTo>
                <a:cubicBezTo>
                  <a:pt x="506194" y="854586"/>
                  <a:pt x="708672" y="314855"/>
                  <a:pt x="1459160" y="92198"/>
                </a:cubicBezTo>
                <a:cubicBezTo>
                  <a:pt x="1552971" y="64366"/>
                  <a:pt x="1666504" y="40864"/>
                  <a:pt x="1794503" y="21308"/>
                </a:cubicBezTo>
                <a:lnTo>
                  <a:pt x="1957545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3A832B-DCD3-438B-8448-69C91336D488}"/>
              </a:ext>
            </a:extLst>
          </p:cNvPr>
          <p:cNvSpPr/>
          <p:nvPr/>
        </p:nvSpPr>
        <p:spPr>
          <a:xfrm>
            <a:off x="1587" y="894"/>
            <a:ext cx="9353210" cy="3214313"/>
          </a:xfrm>
          <a:custGeom>
            <a:avLst/>
            <a:gdLst>
              <a:gd name="connsiteX0" fmla="*/ 0 w 9355646"/>
              <a:gd name="connsiteY0" fmla="*/ 0 h 3215150"/>
              <a:gd name="connsiteX1" fmla="*/ 9355646 w 9355646"/>
              <a:gd name="connsiteY1" fmla="*/ 0 h 3215150"/>
              <a:gd name="connsiteX2" fmla="*/ 9352446 w 9355646"/>
              <a:gd name="connsiteY2" fmla="*/ 7079 h 3215150"/>
              <a:gd name="connsiteX3" fmla="*/ 4247536 w 9355646"/>
              <a:gd name="connsiteY3" fmla="*/ 3215150 h 3215150"/>
              <a:gd name="connsiteX4" fmla="*/ 9992 w 9355646"/>
              <a:gd name="connsiteY4" fmla="*/ 1309137 h 3215150"/>
              <a:gd name="connsiteX5" fmla="*/ 0 w 9355646"/>
              <a:gd name="connsiteY5" fmla="*/ 1297066 h 32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55646" h="3215150">
                <a:moveTo>
                  <a:pt x="0" y="0"/>
                </a:moveTo>
                <a:lnTo>
                  <a:pt x="9355646" y="0"/>
                </a:lnTo>
                <a:lnTo>
                  <a:pt x="9352446" y="7079"/>
                </a:lnTo>
                <a:cubicBezTo>
                  <a:pt x="8437807" y="1905264"/>
                  <a:pt x="6495642" y="3215150"/>
                  <a:pt x="4247536" y="3215150"/>
                </a:cubicBezTo>
                <a:cubicBezTo>
                  <a:pt x="2561457" y="3215150"/>
                  <a:pt x="1047469" y="2478339"/>
                  <a:pt x="9992" y="1309137"/>
                </a:cubicBezTo>
                <a:lnTo>
                  <a:pt x="0" y="1297066"/>
                </a:lnTo>
                <a:close/>
              </a:path>
            </a:pathLst>
          </a:custGeom>
          <a:gradFill>
            <a:gsLst>
              <a:gs pos="95000">
                <a:srgbClr val="24BED8"/>
              </a:gs>
              <a:gs pos="20000">
                <a:srgbClr val="2F3F69"/>
              </a:gs>
            </a:gsLst>
            <a:lin ang="17400000" scaled="0"/>
          </a:gradFill>
          <a:ln>
            <a:noFill/>
          </a:ln>
          <a:effectLst>
            <a:outerShdw blurRad="127000" dist="38100" dir="16200000" sx="99000" sy="99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110784B-9E16-40F7-8A41-0E66054A30BA}"/>
              </a:ext>
            </a:extLst>
          </p:cNvPr>
          <p:cNvSpPr/>
          <p:nvPr/>
        </p:nvSpPr>
        <p:spPr>
          <a:xfrm>
            <a:off x="1590" y="3215207"/>
            <a:ext cx="2625249" cy="3641852"/>
          </a:xfrm>
          <a:custGeom>
            <a:avLst/>
            <a:gdLst>
              <a:gd name="connsiteX0" fmla="*/ 0 w 2625933"/>
              <a:gd name="connsiteY0" fmla="*/ 0 h 3642801"/>
              <a:gd name="connsiteX1" fmla="*/ 2625933 w 2625933"/>
              <a:gd name="connsiteY1" fmla="*/ 2625933 h 3642801"/>
              <a:gd name="connsiteX2" fmla="*/ 2507876 w 2625933"/>
              <a:gd name="connsiteY2" fmla="*/ 3406806 h 3642801"/>
              <a:gd name="connsiteX3" fmla="*/ 2421501 w 2625933"/>
              <a:gd name="connsiteY3" fmla="*/ 3642801 h 3642801"/>
              <a:gd name="connsiteX4" fmla="*/ 0 w 2625933"/>
              <a:gd name="connsiteY4" fmla="*/ 3642801 h 364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933" h="3642801">
                <a:moveTo>
                  <a:pt x="0" y="0"/>
                </a:moveTo>
                <a:cubicBezTo>
                  <a:pt x="1450263" y="0"/>
                  <a:pt x="2625933" y="1175670"/>
                  <a:pt x="2625933" y="2625933"/>
                </a:cubicBezTo>
                <a:cubicBezTo>
                  <a:pt x="2625933" y="2897858"/>
                  <a:pt x="2584601" y="3160128"/>
                  <a:pt x="2507876" y="3406806"/>
                </a:cubicBezTo>
                <a:lnTo>
                  <a:pt x="2421501" y="3642801"/>
                </a:lnTo>
                <a:lnTo>
                  <a:pt x="0" y="3642801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6283D23-35FA-411D-A701-448059F2CE07}"/>
              </a:ext>
            </a:extLst>
          </p:cNvPr>
          <p:cNvSpPr/>
          <p:nvPr/>
        </p:nvSpPr>
        <p:spPr>
          <a:xfrm>
            <a:off x="1587" y="1345"/>
            <a:ext cx="8792918" cy="3214313"/>
          </a:xfrm>
          <a:custGeom>
            <a:avLst/>
            <a:gdLst>
              <a:gd name="connsiteX0" fmla="*/ 0 w 8795208"/>
              <a:gd name="connsiteY0" fmla="*/ 0 h 3215150"/>
              <a:gd name="connsiteX1" fmla="*/ 8795208 w 8795208"/>
              <a:gd name="connsiteY1" fmla="*/ 0 h 3215150"/>
              <a:gd name="connsiteX2" fmla="*/ 8792008 w 8795208"/>
              <a:gd name="connsiteY2" fmla="*/ 7079 h 3215150"/>
              <a:gd name="connsiteX3" fmla="*/ 3687098 w 8795208"/>
              <a:gd name="connsiteY3" fmla="*/ 3215150 h 3215150"/>
              <a:gd name="connsiteX4" fmla="*/ 81385 w 8795208"/>
              <a:gd name="connsiteY4" fmla="*/ 1919203 h 3215150"/>
              <a:gd name="connsiteX5" fmla="*/ 0 w 8795208"/>
              <a:gd name="connsiteY5" fmla="*/ 1848333 h 32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5208" h="3215150">
                <a:moveTo>
                  <a:pt x="0" y="0"/>
                </a:moveTo>
                <a:lnTo>
                  <a:pt x="8795208" y="0"/>
                </a:lnTo>
                <a:lnTo>
                  <a:pt x="8792008" y="7079"/>
                </a:lnTo>
                <a:cubicBezTo>
                  <a:pt x="7877369" y="1905264"/>
                  <a:pt x="5935204" y="3215150"/>
                  <a:pt x="3687098" y="3215150"/>
                </a:cubicBezTo>
                <a:cubicBezTo>
                  <a:pt x="2317159" y="3215150"/>
                  <a:pt x="1060827" y="2728740"/>
                  <a:pt x="81385" y="1919203"/>
                </a:cubicBezTo>
                <a:lnTo>
                  <a:pt x="0" y="1848333"/>
                </a:lnTo>
                <a:close/>
              </a:path>
            </a:pathLst>
          </a:custGeom>
          <a:gradFill flip="none" rotWithShape="1">
            <a:gsLst>
              <a:gs pos="95000">
                <a:srgbClr val="24BED8">
                  <a:alpha val="30000"/>
                </a:srgbClr>
              </a:gs>
              <a:gs pos="0">
                <a:srgbClr val="2F3F69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27000" dist="38100" dir="16200000" sx="99000" sy="99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B0E375-DFCA-4BA3-A208-C4137829C503}"/>
              </a:ext>
            </a:extLst>
          </p:cNvPr>
          <p:cNvCxnSpPr/>
          <p:nvPr/>
        </p:nvCxnSpPr>
        <p:spPr>
          <a:xfrm>
            <a:off x="1113166" y="1134172"/>
            <a:ext cx="52056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ECA47F-58CB-4300-BEAD-95FF277E3590}"/>
              </a:ext>
            </a:extLst>
          </p:cNvPr>
          <p:cNvSpPr txBox="1"/>
          <p:nvPr/>
        </p:nvSpPr>
        <p:spPr>
          <a:xfrm>
            <a:off x="1221107" y="5291827"/>
            <a:ext cx="1329063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3199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321BC2-C660-4CC8-B3AF-BB8DB4C3837F}"/>
              </a:ext>
            </a:extLst>
          </p:cNvPr>
          <p:cNvSpPr/>
          <p:nvPr/>
        </p:nvSpPr>
        <p:spPr>
          <a:xfrm>
            <a:off x="2550170" y="5291825"/>
            <a:ext cx="3984853" cy="523084"/>
          </a:xfrm>
          <a:prstGeom prst="rect">
            <a:avLst/>
          </a:prstGeom>
          <a:pattFill prst="pct50">
            <a:fgClr>
              <a:schemeClr val="accent3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IN" sz="27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</a:t>
            </a:r>
            <a:r>
              <a:rPr lang="en-IN" sz="2799" b="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27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July 2021       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F793DD-BF61-4BCE-87AA-71FB01A6F1DE}"/>
              </a:ext>
            </a:extLst>
          </p:cNvPr>
          <p:cNvSpPr/>
          <p:nvPr/>
        </p:nvSpPr>
        <p:spPr bwMode="auto">
          <a:xfrm>
            <a:off x="1195089" y="5291825"/>
            <a:ext cx="5313917" cy="52308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45708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825" fontAlgn="base">
              <a:spcBef>
                <a:spcPct val="0"/>
              </a:spcBef>
              <a:spcAft>
                <a:spcPct val="0"/>
              </a:spcAft>
            </a:pPr>
            <a:endParaRPr lang="en-US" sz="1799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79DB-EE06-4394-A50B-65F6DBE86B1C}"/>
              </a:ext>
            </a:extLst>
          </p:cNvPr>
          <p:cNvSpPr txBox="1"/>
          <p:nvPr/>
        </p:nvSpPr>
        <p:spPr>
          <a:xfrm>
            <a:off x="998896" y="366954"/>
            <a:ext cx="6129356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99" b="1" dirty="0">
                <a:solidFill>
                  <a:schemeClr val="bg1"/>
                </a:solidFill>
              </a:rPr>
              <a:t>Microsoft Azure</a:t>
            </a:r>
            <a:endParaRPr lang="en-US" sz="3999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75E31-A318-4AAA-832A-84475EEF66B9}"/>
              </a:ext>
            </a:extLst>
          </p:cNvPr>
          <p:cNvSpPr txBox="1"/>
          <p:nvPr/>
        </p:nvSpPr>
        <p:spPr>
          <a:xfrm>
            <a:off x="998896" y="1234281"/>
            <a:ext cx="604310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Cloud Fundamentals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36B390-A24C-4765-B8D5-C86A83BC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31" y="2285898"/>
            <a:ext cx="4446972" cy="44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5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Explore Resource groups</a:t>
            </a:r>
          </a:p>
        </p:txBody>
      </p: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id="{71C0458E-EF11-4ED0-AC3D-73D36D47C00F}"/>
              </a:ext>
            </a:extLst>
          </p:cNvPr>
          <p:cNvGrpSpPr/>
          <p:nvPr/>
        </p:nvGrpSpPr>
        <p:grpSpPr>
          <a:xfrm>
            <a:off x="455994" y="1517357"/>
            <a:ext cx="5914907" cy="1979492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680356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2B8897-2C33-44F4-BA75-D7C3B7E5C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5994" y="3489272"/>
            <a:ext cx="5914907" cy="533576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id="{A73583E8-7340-4B7D-AA31-50A9B4F50673}"/>
              </a:ext>
            </a:extLst>
          </p:cNvPr>
          <p:cNvGrpSpPr/>
          <p:nvPr/>
        </p:nvGrpSpPr>
        <p:grpSpPr>
          <a:xfrm>
            <a:off x="455994" y="4001551"/>
            <a:ext cx="5914907" cy="2490568"/>
            <a:chOff x="6509084" y="3591976"/>
            <a:chExt cx="5236495" cy="210761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410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128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4ED2E3-9A09-4880-A8DF-6990B9C409C5}"/>
                </a:ext>
              </a:extLst>
            </p:cNvPr>
            <p:cNvSpPr/>
            <p:nvPr/>
          </p:nvSpPr>
          <p:spPr bwMode="auto">
            <a:xfrm>
              <a:off x="8468449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FD00436-2CB6-4054-A448-6F71BA24BD54}"/>
              </a:ext>
            </a:extLst>
          </p:cNvPr>
          <p:cNvSpPr txBox="1">
            <a:spLocks/>
          </p:cNvSpPr>
          <p:nvPr/>
        </p:nvSpPr>
        <p:spPr>
          <a:xfrm>
            <a:off x="7226489" y="3114032"/>
            <a:ext cx="459261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Containers for multiple resources that share the same life cycle. </a:t>
            </a:r>
          </a:p>
        </p:txBody>
      </p:sp>
    </p:spTree>
    <p:extLst>
      <p:ext uri="{BB962C8B-B14F-4D97-AF65-F5344CB8AC3E}">
        <p14:creationId xmlns:p14="http://schemas.microsoft.com/office/powerpoint/2010/main" val="389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Azure Resource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869" y="2633714"/>
            <a:ext cx="4813056" cy="1270925"/>
          </a:xfrm>
        </p:spPr>
        <p:txBody>
          <a:bodyPr/>
          <a:lstStyle/>
          <a:p>
            <a:r>
              <a:rPr lang="en-US" dirty="0">
                <a:latin typeface="+mn-lt"/>
              </a:rPr>
              <a:t>Provide a management layer that enables you to create, update, delete, and control access to resources in your Azure subscription.</a:t>
            </a:r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114925" y="1576479"/>
            <a:ext cx="6775206" cy="44909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Resource Manager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39D494-DAE5-44C7-8CF2-B786C271698F}"/>
              </a:ext>
            </a:extLst>
          </p:cNvPr>
          <p:cNvCxnSpPr/>
          <p:nvPr/>
        </p:nvCxnSpPr>
        <p:spPr>
          <a:xfrm>
            <a:off x="5977719" y="1828799"/>
            <a:ext cx="0" cy="367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A5C8-E4CD-4DF6-A293-97CF1301E858}"/>
              </a:ext>
            </a:extLst>
          </p:cNvPr>
          <p:cNvSpPr txBox="1"/>
          <p:nvPr/>
        </p:nvSpPr>
        <p:spPr>
          <a:xfrm>
            <a:off x="0" y="1829982"/>
            <a:ext cx="582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Service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25BA8-74A9-47E6-BB46-EA3A56F2F2D8}"/>
              </a:ext>
            </a:extLst>
          </p:cNvPr>
          <p:cNvSpPr txBox="1"/>
          <p:nvPr/>
        </p:nvSpPr>
        <p:spPr>
          <a:xfrm>
            <a:off x="6096000" y="1828799"/>
            <a:ext cx="582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Resource 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0CCB9-816D-488E-8367-A6D877EC1183}"/>
              </a:ext>
            </a:extLst>
          </p:cNvPr>
          <p:cNvSpPr txBox="1"/>
          <p:nvPr/>
        </p:nvSpPr>
        <p:spPr>
          <a:xfrm>
            <a:off x="0" y="2593793"/>
            <a:ext cx="582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Legacy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5471-B7B0-4905-BBB8-7830869EB88A}"/>
              </a:ext>
            </a:extLst>
          </p:cNvPr>
          <p:cNvSpPr txBox="1"/>
          <p:nvPr/>
        </p:nvSpPr>
        <p:spPr>
          <a:xfrm>
            <a:off x="5827592" y="2592610"/>
            <a:ext cx="582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Current Portal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DD910-FCFE-4A02-BE11-A24E9A21D414}"/>
              </a:ext>
            </a:extLst>
          </p:cNvPr>
          <p:cNvSpPr txBox="1"/>
          <p:nvPr/>
        </p:nvSpPr>
        <p:spPr>
          <a:xfrm>
            <a:off x="0" y="3254199"/>
            <a:ext cx="582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resource groups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D608F-687E-4A7D-B091-7F5AA5DCB399}"/>
              </a:ext>
            </a:extLst>
          </p:cNvPr>
          <p:cNvSpPr txBox="1"/>
          <p:nvPr/>
        </p:nvSpPr>
        <p:spPr>
          <a:xfrm>
            <a:off x="5827592" y="3237849"/>
            <a:ext cx="582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291125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Azure compute services</a:t>
            </a:r>
          </a:p>
        </p:txBody>
      </p:sp>
      <p:pic>
        <p:nvPicPr>
          <p:cNvPr id="5" name="Picture 4" descr="Icon representing Azure VMs">
            <a:extLst>
              <a:ext uri="{FF2B5EF4-FFF2-40B4-BE49-F238E27FC236}">
                <a16:creationId xmlns:a16="http://schemas.microsoft.com/office/drawing/2014/main" id="{453E834D-86DF-4262-B2ED-5B5BB94C77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9" y="1590484"/>
            <a:ext cx="757112" cy="757112"/>
          </a:xfrm>
          <a:prstGeom prst="rect">
            <a:avLst/>
          </a:prstGeom>
        </p:spPr>
      </p:pic>
      <p:pic>
        <p:nvPicPr>
          <p:cNvPr id="7" name="Picture 6" descr="Icon representing VM scale sets">
            <a:extLst>
              <a:ext uri="{FF2B5EF4-FFF2-40B4-BE49-F238E27FC236}">
                <a16:creationId xmlns:a16="http://schemas.microsoft.com/office/drawing/2014/main" id="{3827857E-4070-44A9-8325-C3CCC9B385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3" y="2712132"/>
            <a:ext cx="1007106" cy="879084"/>
          </a:xfrm>
          <a:prstGeom prst="rect">
            <a:avLst/>
          </a:prstGeom>
        </p:spPr>
      </p:pic>
      <p:pic>
        <p:nvPicPr>
          <p:cNvPr id="8" name="Picture 7" descr="Icon representing App services">
            <a:extLst>
              <a:ext uri="{FF2B5EF4-FFF2-40B4-BE49-F238E27FC236}">
                <a16:creationId xmlns:a16="http://schemas.microsoft.com/office/drawing/2014/main" id="{B28B6CEF-45B0-42BD-8B8F-BFE3FA0BCF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7" y="3955752"/>
            <a:ext cx="853644" cy="812800"/>
          </a:xfrm>
          <a:prstGeom prst="rect">
            <a:avLst/>
          </a:prstGeom>
        </p:spPr>
      </p:pic>
      <p:pic>
        <p:nvPicPr>
          <p:cNvPr id="9" name="Picture 8" descr="Icon representing Functions">
            <a:extLst>
              <a:ext uri="{FF2B5EF4-FFF2-40B4-BE49-F238E27FC236}">
                <a16:creationId xmlns:a16="http://schemas.microsoft.com/office/drawing/2014/main" id="{C30AB9B5-A623-43FC-A035-3E82016A41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5" y="5133088"/>
            <a:ext cx="890106" cy="890106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8FFA602-6E47-493D-895E-476F28FD480B}"/>
              </a:ext>
            </a:extLst>
          </p:cNvPr>
          <p:cNvGraphicFramePr>
            <a:graphicFrameLocks noGrp="1"/>
          </p:cNvGraphicFramePr>
          <p:nvPr/>
        </p:nvGraphicFramePr>
        <p:xfrm>
          <a:off x="2100833" y="1470085"/>
          <a:ext cx="8467725" cy="458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67725">
                  <a:extLst>
                    <a:ext uri="{9D8B030D-6E8A-4147-A177-3AD203B41FA5}">
                      <a16:colId xmlns:a16="http://schemas.microsoft.com/office/drawing/2014/main" val="3050068675"/>
                    </a:ext>
                  </a:extLst>
                </a:gridCol>
              </a:tblGrid>
              <a:tr h="122549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>
                          <a:solidFill>
                            <a:schemeClr val="tx1"/>
                          </a:solidFill>
                        </a:rPr>
                        <a:t>Azure VMs 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use Infrastructure as a Service (IaaS) to provide computing power in the cloud.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7654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VM scale sets </a:t>
                      </a:r>
                      <a:r>
                        <a:rPr lang="en-US" dirty="0"/>
                        <a:t>are designed for automatic scaling of identical VMs.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398423"/>
                  </a:ext>
                </a:extLst>
              </a:tr>
              <a:tr h="1190625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App services </a:t>
                      </a:r>
                      <a:r>
                        <a:rPr lang="en-US" dirty="0"/>
                        <a:t>is a Platform as a Service (PaaS) offering to </a:t>
                      </a:r>
                      <a:r>
                        <a:rPr lang="en-IE" dirty="0"/>
                        <a:t>build, deploy, and scale enterprise-grade web, mobile, and API apps.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266696"/>
                  </a:ext>
                </a:extLst>
              </a:tr>
              <a:tr h="1029388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Functions </a:t>
                      </a:r>
                      <a:r>
                        <a:rPr lang="en-US" dirty="0"/>
                        <a:t>perform compute actions based on an event.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81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6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Network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53F91-8DDF-4E79-B30C-BCF034BFCC8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MENTOR’S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Make Yourself Future Ready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Diagram of a VNet with a subnet containing two virtual machines, pointing to a on-premises infrastructure and a separate virtual network, and showing connectivity with both.">
            <a:extLst>
              <a:ext uri="{FF2B5EF4-FFF2-40B4-BE49-F238E27FC236}">
                <a16:creationId xmlns:a16="http://schemas.microsoft.com/office/drawing/2014/main" id="{E516106D-D1E8-4EF4-8CF3-889CC5624C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84" y="1740635"/>
            <a:ext cx="7191632" cy="271462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4F720B-A5FC-4B1D-AD1F-123A3ABD8E54}"/>
              </a:ext>
            </a:extLst>
          </p:cNvPr>
          <p:cNvSpPr/>
          <p:nvPr/>
        </p:nvSpPr>
        <p:spPr>
          <a:xfrm>
            <a:off x="2563366" y="4792668"/>
            <a:ext cx="706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Logical representation of your own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2E47D-ADA8-420B-8DEB-357673FCA4CE}"/>
              </a:ext>
            </a:extLst>
          </p:cNvPr>
          <p:cNvSpPr txBox="1"/>
          <p:nvPr/>
        </p:nvSpPr>
        <p:spPr>
          <a:xfrm>
            <a:off x="0" y="772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AZ-900 Microsoft Azure Fundamentals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8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Service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 descr="List of programming languages supported by Azure App Service.">
            <a:extLst>
              <a:ext uri="{FF2B5EF4-FFF2-40B4-BE49-F238E27FC236}">
                <a16:creationId xmlns:a16="http://schemas.microsoft.com/office/drawing/2014/main" id="{1407C2A4-824A-418D-8B36-A9C7585FFAD8}"/>
              </a:ext>
            </a:extLst>
          </p:cNvPr>
          <p:cNvGraphicFramePr/>
          <p:nvPr/>
        </p:nvGraphicFramePr>
        <p:xfrm>
          <a:off x="7620168" y="1927097"/>
          <a:ext cx="5604512" cy="339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BFDA20-69B7-4916-AA35-EA91FA85B7FE}"/>
              </a:ext>
            </a:extLst>
          </p:cNvPr>
          <p:cNvSpPr txBox="1"/>
          <p:nvPr/>
        </p:nvSpPr>
        <p:spPr>
          <a:xfrm>
            <a:off x="1124502" y="1548822"/>
            <a:ext cx="8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Web app, Mobile App and APIs can be developed in multiple languages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Visual studio, DevOps and GIT integrations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Vertical and Horizontal Scaling with Service Plan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Multi Slot rapid deployment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High Availability with Azure Front Door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Connect to </a:t>
            </a:r>
            <a:r>
              <a:rPr lang="en-US" sz="2400" dirty="0" err="1">
                <a:solidFill>
                  <a:srgbClr val="728694"/>
                </a:solidFill>
                <a:latin typeface="Segoe UI Semilight"/>
                <a:cs typeface="Segoe UI Semilight"/>
              </a:rPr>
              <a:t>Saas</a:t>
            </a: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 platforms and On-premise data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Built in Authentication and Authorization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Serverless and Pass model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Monitoring and App Insight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Integrates local cache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28694"/>
                </a:solidFill>
                <a:latin typeface="Segoe UI Semilight"/>
                <a:cs typeface="Segoe UI Semilight"/>
              </a:rPr>
              <a:t>Integrated Web Jobs</a:t>
            </a:r>
            <a:endParaRPr lang="en-US" sz="2400" b="1" dirty="0">
              <a:solidFill>
                <a:schemeClr val="accent3"/>
              </a:solidFill>
              <a:latin typeface="Segoe UI Semilight"/>
              <a:cs typeface="Segoe UI Semiligh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0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Service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 descr="The diagram depicts an App Service plan with multiple web apps running within the plan's allocated resources.">
            <a:extLst>
              <a:ext uri="{FF2B5EF4-FFF2-40B4-BE49-F238E27FC236}">
                <a16:creationId xmlns:a16="http://schemas.microsoft.com/office/drawing/2014/main" id="{94FD83D4-9E17-4A05-8250-7898AC8B751A}"/>
              </a:ext>
            </a:extLst>
          </p:cNvPr>
          <p:cNvGrpSpPr/>
          <p:nvPr/>
        </p:nvGrpSpPr>
        <p:grpSpPr>
          <a:xfrm>
            <a:off x="1921621" y="1356317"/>
            <a:ext cx="8636837" cy="4619990"/>
            <a:chOff x="1921621" y="1356317"/>
            <a:chExt cx="8636837" cy="46199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AAC03B-DF0C-41FE-9CD1-17FAF8496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1029" y="5586162"/>
              <a:ext cx="2071687" cy="1"/>
            </a:xfrm>
            <a:prstGeom prst="line">
              <a:avLst/>
            </a:prstGeom>
            <a:ln w="38100" cmpd="sng">
              <a:solidFill>
                <a:srgbClr val="D73B02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AED139-5B7F-4916-9BA3-A2AB8EFF8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1029" y="4220730"/>
              <a:ext cx="2071687" cy="1"/>
            </a:xfrm>
            <a:prstGeom prst="line">
              <a:avLst/>
            </a:prstGeom>
            <a:ln w="38100" cmpd="sng">
              <a:solidFill>
                <a:srgbClr val="D73B02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09A80A-37F4-4A9C-91B8-AD0F30A1B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1029" y="2878158"/>
              <a:ext cx="2071687" cy="1"/>
            </a:xfrm>
            <a:prstGeom prst="line">
              <a:avLst/>
            </a:prstGeom>
            <a:ln w="38100" cmpd="sng">
              <a:solidFill>
                <a:srgbClr val="D73B02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DC8320-FF04-4A52-BD65-963C3ADAC221}"/>
                </a:ext>
              </a:extLst>
            </p:cNvPr>
            <p:cNvCxnSpPr>
              <a:cxnSpLocks/>
            </p:cNvCxnSpPr>
            <p:nvPr/>
          </p:nvCxnSpPr>
          <p:spPr>
            <a:xfrm>
              <a:off x="7141029" y="2025650"/>
              <a:ext cx="0" cy="3573268"/>
            </a:xfrm>
            <a:prstGeom prst="line">
              <a:avLst/>
            </a:prstGeom>
            <a:ln w="38100">
              <a:solidFill>
                <a:srgbClr val="D73B02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637802-DB58-4831-8D09-719216B9D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2050" y="2025651"/>
              <a:ext cx="3447094" cy="1"/>
            </a:xfrm>
            <a:prstGeom prst="line">
              <a:avLst/>
            </a:prstGeom>
            <a:ln w="38100">
              <a:solidFill>
                <a:srgbClr val="D73B02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B1CA6B-1A2A-499C-A4CB-1079DAF8E3A8}"/>
                </a:ext>
              </a:extLst>
            </p:cNvPr>
            <p:cNvSpPr txBox="1"/>
            <p:nvPr/>
          </p:nvSpPr>
          <p:spPr>
            <a:xfrm>
              <a:off x="9364802" y="1932084"/>
              <a:ext cx="115018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IN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Web app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D6BA9-6A01-480E-9906-0C4156075B35}"/>
                </a:ext>
              </a:extLst>
            </p:cNvPr>
            <p:cNvSpPr txBox="1"/>
            <p:nvPr/>
          </p:nvSpPr>
          <p:spPr>
            <a:xfrm>
              <a:off x="9364802" y="3416640"/>
              <a:ext cx="115018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IN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Web app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DC4BE8-0C9C-443A-8080-3AD17BF74CB5}"/>
                </a:ext>
              </a:extLst>
            </p:cNvPr>
            <p:cNvSpPr txBox="1"/>
            <p:nvPr/>
          </p:nvSpPr>
          <p:spPr>
            <a:xfrm>
              <a:off x="9408271" y="4738128"/>
              <a:ext cx="115018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IN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Web app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8DE464-B5EB-4345-932B-4A0E27092F6C}"/>
                </a:ext>
              </a:extLst>
            </p:cNvPr>
            <p:cNvSpPr txBox="1"/>
            <p:nvPr/>
          </p:nvSpPr>
          <p:spPr>
            <a:xfrm>
              <a:off x="1921621" y="2699747"/>
              <a:ext cx="19771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App Service plan </a:t>
              </a:r>
              <a:endPara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361D4687-F3D9-4B7D-B7FF-FD4A18D1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49750" y="2450414"/>
              <a:ext cx="780290" cy="780290"/>
            </a:xfrm>
            <a:prstGeom prst="rect">
              <a:avLst/>
            </a:prstGeom>
            <a:noFill/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5CC79D2E-F0EE-4572-804A-AA2D047F8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49750" y="3907498"/>
              <a:ext cx="780290" cy="780290"/>
            </a:xfrm>
            <a:prstGeom prst="rect">
              <a:avLst/>
            </a:prstGeom>
          </p:spPr>
        </p:pic>
        <p:pic>
          <p:nvPicPr>
            <p:cNvPr id="19" name="Picture 25">
              <a:extLst>
                <a:ext uri="{FF2B5EF4-FFF2-40B4-BE49-F238E27FC236}">
                  <a16:creationId xmlns:a16="http://schemas.microsoft.com/office/drawing/2014/main" id="{D5BCACBB-1E5C-4A5E-9B5A-487578C1D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49750" y="5196017"/>
              <a:ext cx="780290" cy="780290"/>
            </a:xfrm>
            <a:prstGeom prst="rect">
              <a:avLst/>
            </a:prstGeom>
          </p:spPr>
        </p:pic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D37FDD46-0F4F-4DE7-B4A2-6224175B3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171700" y="1356317"/>
              <a:ext cx="1255536" cy="1255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85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Azure database services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FD63A7-9E17-4271-9BEB-EC35EE339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69092"/>
              </p:ext>
            </p:extLst>
          </p:nvPr>
        </p:nvGraphicFramePr>
        <p:xfrm>
          <a:off x="955207" y="1538739"/>
          <a:ext cx="9989018" cy="49096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09085">
                  <a:extLst>
                    <a:ext uri="{9D8B030D-6E8A-4147-A177-3AD203B41FA5}">
                      <a16:colId xmlns:a16="http://schemas.microsoft.com/office/drawing/2014/main" val="2902779515"/>
                    </a:ext>
                  </a:extLst>
                </a:gridCol>
                <a:gridCol w="7779933">
                  <a:extLst>
                    <a:ext uri="{9D8B030D-6E8A-4147-A177-3AD203B41FA5}">
                      <a16:colId xmlns:a16="http://schemas.microsoft.com/office/drawing/2014/main" val="1401176373"/>
                    </a:ext>
                  </a:extLst>
                </a:gridCol>
              </a:tblGrid>
              <a:tr h="1519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Azure Cosmos DB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 a</a:t>
                      </a:r>
                      <a:r>
                        <a:rPr lang="en-IE" b="0" dirty="0">
                          <a:solidFill>
                            <a:schemeClr val="tx1"/>
                          </a:solidFill>
                        </a:rPr>
                        <a:t> globally-distributed database service.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53348"/>
                  </a:ext>
                </a:extLst>
              </a:tr>
              <a:tr h="1519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Azure SQL Database</a:t>
                      </a:r>
                      <a:r>
                        <a:rPr lang="en-US" dirty="0"/>
                        <a:t> is a </a:t>
                      </a:r>
                      <a:r>
                        <a:rPr lang="en-IE" dirty="0"/>
                        <a:t>relational database as a service (</a:t>
                      </a:r>
                      <a:r>
                        <a:rPr lang="en-IE" dirty="0" err="1"/>
                        <a:t>DaaS</a:t>
                      </a:r>
                      <a:r>
                        <a:rPr lang="en-IE" dirty="0"/>
                        <a:t>).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6100"/>
                  </a:ext>
                </a:extLst>
              </a:tr>
              <a:tr h="1870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Azure Database Migration</a:t>
                      </a:r>
                      <a:r>
                        <a:rPr lang="en-US" dirty="0"/>
                        <a:t> is a </a:t>
                      </a:r>
                      <a:r>
                        <a:rPr lang="en-IE" dirty="0"/>
                        <a:t>fully-managed service designed to enable seamless migrations from multiple database sources to.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88811"/>
                  </a:ext>
                </a:extLst>
              </a:tr>
            </a:tbl>
          </a:graphicData>
        </a:graphic>
      </p:graphicFrame>
      <p:pic>
        <p:nvPicPr>
          <p:cNvPr id="5" name="Picture 4" descr="Icon representing Azure Cosmos DBn">
            <a:extLst>
              <a:ext uri="{FF2B5EF4-FFF2-40B4-BE49-F238E27FC236}">
                <a16:creationId xmlns:a16="http://schemas.microsoft.com/office/drawing/2014/main" id="{20B4EC88-CB60-45AE-9688-095A9CA532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3" y="1703889"/>
            <a:ext cx="990236" cy="956090"/>
          </a:xfrm>
          <a:prstGeom prst="rect">
            <a:avLst/>
          </a:prstGeom>
        </p:spPr>
      </p:pic>
      <p:pic>
        <p:nvPicPr>
          <p:cNvPr id="7" name="Picture 6" descr="Icon representing Azure SQL Database">
            <a:extLst>
              <a:ext uri="{FF2B5EF4-FFF2-40B4-BE49-F238E27FC236}">
                <a16:creationId xmlns:a16="http://schemas.microsoft.com/office/drawing/2014/main" id="{1D4EA118-80BF-437D-9471-5D46BE79FF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7" y="3233380"/>
            <a:ext cx="1107332" cy="1107332"/>
          </a:xfrm>
          <a:prstGeom prst="rect">
            <a:avLst/>
          </a:prstGeom>
        </p:spPr>
      </p:pic>
      <p:pic>
        <p:nvPicPr>
          <p:cNvPr id="8" name="Picture 7" descr="Icon representing Azure Database Migration">
            <a:extLst>
              <a:ext uri="{FF2B5EF4-FFF2-40B4-BE49-F238E27FC236}">
                <a16:creationId xmlns:a16="http://schemas.microsoft.com/office/drawing/2014/main" id="{C38B0ADA-7A92-48D5-A273-02E2F425C3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3" y="4991888"/>
            <a:ext cx="1146524" cy="10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Prerequisites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A3904C-7523-42E6-B44F-F2B6D6D5ACC2}"/>
              </a:ext>
            </a:extLst>
          </p:cNvPr>
          <p:cNvSpPr txBox="1"/>
          <p:nvPr/>
        </p:nvSpPr>
        <p:spPr>
          <a:xfrm>
            <a:off x="824250" y="2991118"/>
            <a:ext cx="2768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28694"/>
                </a:solidFill>
                <a:latin typeface="Segoe UI Semilight"/>
                <a:cs typeface="Segoe UI Semilight"/>
              </a:rPr>
              <a:t>Get your </a:t>
            </a:r>
            <a:r>
              <a:rPr lang="en-US" sz="3200" b="1" dirty="0">
                <a:solidFill>
                  <a:schemeClr val="accent3"/>
                </a:solidFill>
                <a:latin typeface="Segoe UI Semilight"/>
                <a:cs typeface="Segoe UI Semilight"/>
              </a:rPr>
              <a:t>FREE</a:t>
            </a:r>
          </a:p>
          <a:p>
            <a:pPr algn="ctr"/>
            <a:r>
              <a:rPr lang="en-US" sz="3200" dirty="0">
                <a:solidFill>
                  <a:srgbClr val="728694"/>
                </a:solidFill>
                <a:latin typeface="Segoe UI Semilight"/>
                <a:cs typeface="Segoe UI Semilight"/>
              </a:rPr>
              <a:t>Azure Subscription</a:t>
            </a:r>
          </a:p>
          <a:p>
            <a:pPr algn="ctr"/>
            <a:r>
              <a:rPr lang="en-US" sz="3200" dirty="0">
                <a:solidFill>
                  <a:srgbClr val="728694"/>
                </a:solidFill>
                <a:latin typeface="Segoe UI Semilight"/>
                <a:cs typeface="Segoe UI Semilight"/>
              </a:rPr>
              <a:t>Today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5174D-680D-490E-818B-4C741DE5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34" y="1150663"/>
            <a:ext cx="6570000" cy="2944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C6731-085C-475C-B1DD-80EBE5C8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334" y="4094923"/>
            <a:ext cx="6601464" cy="21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Cloud?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46D1A-938F-4AAC-A62B-E7F4E6D1B3EC}"/>
              </a:ext>
            </a:extLst>
          </p:cNvPr>
          <p:cNvSpPr txBox="1"/>
          <p:nvPr/>
        </p:nvSpPr>
        <p:spPr>
          <a:xfrm>
            <a:off x="0" y="772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AZ-900 Microsoft Azure Fundamentals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9CFF4-5C73-4918-884E-3457DB87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03" y="1305606"/>
            <a:ext cx="3257097" cy="3257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2034B-13C5-4A35-9F10-1A6277F7EA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8178" y="1818625"/>
            <a:ext cx="2214880" cy="252731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66088D2-2692-436C-8D67-D9C3ACDC66D2}"/>
              </a:ext>
            </a:extLst>
          </p:cNvPr>
          <p:cNvSpPr txBox="1">
            <a:spLocks/>
          </p:cNvSpPr>
          <p:nvPr/>
        </p:nvSpPr>
        <p:spPr>
          <a:xfrm>
            <a:off x="1132764" y="4975689"/>
            <a:ext cx="10604310" cy="1169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alpha val="9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approach to computing that’s about having the right resources at the right time,</a:t>
            </a:r>
            <a:br>
              <a:rPr lang="en-US" sz="2400" dirty="0">
                <a:solidFill>
                  <a:schemeClr val="tx2">
                    <a:alpha val="9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2">
                    <a:alpha val="9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connecting to a variety of devices and endpoints.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F4FD36-714D-49DD-9B06-42B862E2B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71" y="2270210"/>
            <a:ext cx="1348677" cy="13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8" presetClass="emph" presetSubtype="0" repeatCount="indefinite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21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Cloud Computing?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46D1A-938F-4AAC-A62B-E7F4E6D1B3EC}"/>
              </a:ext>
            </a:extLst>
          </p:cNvPr>
          <p:cNvSpPr txBox="1"/>
          <p:nvPr/>
        </p:nvSpPr>
        <p:spPr>
          <a:xfrm>
            <a:off x="0" y="772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AZ-900 Microsoft Azure Fundamentals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7B2E9A8-6F0A-4D22-8207-0624E2DB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3" y="1187400"/>
            <a:ext cx="3194183" cy="256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B9DE77F2-D3AC-41DF-83F0-A59FC9C2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90" y="1491701"/>
            <a:ext cx="4078547" cy="298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2E2E71-61FE-4280-8801-6185466C774F}"/>
              </a:ext>
            </a:extLst>
          </p:cNvPr>
          <p:cNvSpPr txBox="1"/>
          <p:nvPr/>
        </p:nvSpPr>
        <p:spPr>
          <a:xfrm>
            <a:off x="1235324" y="1630234"/>
            <a:ext cx="158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Aharoni" pitchFamily="2" charset="-79"/>
                <a:cs typeface="Aharoni" pitchFamily="2" charset="-79"/>
              </a:rPr>
              <a:t>HOME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9ED9479-0996-4015-B576-CA9AEDDB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984" y="3996342"/>
            <a:ext cx="2884796" cy="87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6006385-AF3B-4501-916F-78810B73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84" y="4944220"/>
            <a:ext cx="29908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0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Cloud Computing?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46D1A-938F-4AAC-A62B-E7F4E6D1B3EC}"/>
              </a:ext>
            </a:extLst>
          </p:cNvPr>
          <p:cNvSpPr txBox="1"/>
          <p:nvPr/>
        </p:nvSpPr>
        <p:spPr>
          <a:xfrm>
            <a:off x="0" y="772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AZ-900 Microsoft Azure Fundamentals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7B2E9A8-6F0A-4D22-8207-0624E2DB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3" y="1187400"/>
            <a:ext cx="3194183" cy="256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B9DE77F2-D3AC-41DF-83F0-A59FC9C2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90" y="1491701"/>
            <a:ext cx="4078547" cy="298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2E2E71-61FE-4280-8801-6185466C774F}"/>
              </a:ext>
            </a:extLst>
          </p:cNvPr>
          <p:cNvSpPr txBox="1"/>
          <p:nvPr/>
        </p:nvSpPr>
        <p:spPr>
          <a:xfrm>
            <a:off x="1235324" y="1630234"/>
            <a:ext cx="158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Aharoni" pitchFamily="2" charset="-79"/>
                <a:cs typeface="Aharoni" pitchFamily="2" charset="-79"/>
              </a:rPr>
              <a:t>HOME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9ED9479-0996-4015-B576-CA9AEDDB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984" y="3996342"/>
            <a:ext cx="2884796" cy="87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6006385-AF3B-4501-916F-78810B73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84" y="4944220"/>
            <a:ext cx="29908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hevron 4">
            <a:extLst>
              <a:ext uri="{FF2B5EF4-FFF2-40B4-BE49-F238E27FC236}">
                <a16:creationId xmlns:a16="http://schemas.microsoft.com/office/drawing/2014/main" id="{363D96BF-6850-4ACD-BAB6-DB5FA314CA80}"/>
              </a:ext>
            </a:extLst>
          </p:cNvPr>
          <p:cNvSpPr/>
          <p:nvPr/>
        </p:nvSpPr>
        <p:spPr bwMode="auto">
          <a:xfrm>
            <a:off x="4738992" y="4399644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hevron 9">
            <a:extLst>
              <a:ext uri="{FF2B5EF4-FFF2-40B4-BE49-F238E27FC236}">
                <a16:creationId xmlns:a16="http://schemas.microsoft.com/office/drawing/2014/main" id="{3489C574-41C0-4D6A-81A7-86C9950C10EB}"/>
              </a:ext>
            </a:extLst>
          </p:cNvPr>
          <p:cNvSpPr/>
          <p:nvPr/>
        </p:nvSpPr>
        <p:spPr bwMode="auto">
          <a:xfrm>
            <a:off x="5325845" y="4424983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hevron 10">
            <a:extLst>
              <a:ext uri="{FF2B5EF4-FFF2-40B4-BE49-F238E27FC236}">
                <a16:creationId xmlns:a16="http://schemas.microsoft.com/office/drawing/2014/main" id="{D5A7BFBD-44D8-4449-B27C-8B446CEAC562}"/>
              </a:ext>
            </a:extLst>
          </p:cNvPr>
          <p:cNvSpPr/>
          <p:nvPr/>
        </p:nvSpPr>
        <p:spPr bwMode="auto">
          <a:xfrm>
            <a:off x="5912698" y="4424983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hevron 11">
            <a:extLst>
              <a:ext uri="{FF2B5EF4-FFF2-40B4-BE49-F238E27FC236}">
                <a16:creationId xmlns:a16="http://schemas.microsoft.com/office/drawing/2014/main" id="{74BD5281-2DED-47D8-950E-3660187828C7}"/>
              </a:ext>
            </a:extLst>
          </p:cNvPr>
          <p:cNvSpPr/>
          <p:nvPr/>
        </p:nvSpPr>
        <p:spPr bwMode="auto">
          <a:xfrm>
            <a:off x="6440408" y="4434718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hevron 12">
            <a:extLst>
              <a:ext uri="{FF2B5EF4-FFF2-40B4-BE49-F238E27FC236}">
                <a16:creationId xmlns:a16="http://schemas.microsoft.com/office/drawing/2014/main" id="{C26901ED-20B3-44A0-9F94-79E6A403536D}"/>
              </a:ext>
            </a:extLst>
          </p:cNvPr>
          <p:cNvSpPr/>
          <p:nvPr/>
        </p:nvSpPr>
        <p:spPr bwMode="auto">
          <a:xfrm>
            <a:off x="7027261" y="4460057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hevron 13">
            <a:extLst>
              <a:ext uri="{FF2B5EF4-FFF2-40B4-BE49-F238E27FC236}">
                <a16:creationId xmlns:a16="http://schemas.microsoft.com/office/drawing/2014/main" id="{97CBB20D-2FA3-4699-8995-B8D5CDA5CE3D}"/>
              </a:ext>
            </a:extLst>
          </p:cNvPr>
          <p:cNvSpPr/>
          <p:nvPr/>
        </p:nvSpPr>
        <p:spPr bwMode="auto">
          <a:xfrm>
            <a:off x="7614114" y="4460057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hevron 14">
            <a:extLst>
              <a:ext uri="{FF2B5EF4-FFF2-40B4-BE49-F238E27FC236}">
                <a16:creationId xmlns:a16="http://schemas.microsoft.com/office/drawing/2014/main" id="{D057AE1C-9090-463B-961E-BB232FD6E29D}"/>
              </a:ext>
            </a:extLst>
          </p:cNvPr>
          <p:cNvSpPr/>
          <p:nvPr/>
        </p:nvSpPr>
        <p:spPr bwMode="auto">
          <a:xfrm>
            <a:off x="4763068" y="5426619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hevron 15">
            <a:extLst>
              <a:ext uri="{FF2B5EF4-FFF2-40B4-BE49-F238E27FC236}">
                <a16:creationId xmlns:a16="http://schemas.microsoft.com/office/drawing/2014/main" id="{39EB2733-2FE4-40E1-BACC-C3CB074F2B56}"/>
              </a:ext>
            </a:extLst>
          </p:cNvPr>
          <p:cNvSpPr/>
          <p:nvPr/>
        </p:nvSpPr>
        <p:spPr bwMode="auto">
          <a:xfrm>
            <a:off x="5349921" y="5451958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16">
            <a:extLst>
              <a:ext uri="{FF2B5EF4-FFF2-40B4-BE49-F238E27FC236}">
                <a16:creationId xmlns:a16="http://schemas.microsoft.com/office/drawing/2014/main" id="{66DA8F58-35B6-432E-88F0-3D5150CC14E3}"/>
              </a:ext>
            </a:extLst>
          </p:cNvPr>
          <p:cNvSpPr/>
          <p:nvPr/>
        </p:nvSpPr>
        <p:spPr bwMode="auto">
          <a:xfrm>
            <a:off x="5936774" y="5451958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hevron 17">
            <a:extLst>
              <a:ext uri="{FF2B5EF4-FFF2-40B4-BE49-F238E27FC236}">
                <a16:creationId xmlns:a16="http://schemas.microsoft.com/office/drawing/2014/main" id="{C204F326-990D-487B-90E6-5169646B79F9}"/>
              </a:ext>
            </a:extLst>
          </p:cNvPr>
          <p:cNvSpPr/>
          <p:nvPr/>
        </p:nvSpPr>
        <p:spPr bwMode="auto">
          <a:xfrm>
            <a:off x="6464484" y="5461693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hevron 18">
            <a:extLst>
              <a:ext uri="{FF2B5EF4-FFF2-40B4-BE49-F238E27FC236}">
                <a16:creationId xmlns:a16="http://schemas.microsoft.com/office/drawing/2014/main" id="{1AB1317A-62E0-4280-944B-98E4604AD624}"/>
              </a:ext>
            </a:extLst>
          </p:cNvPr>
          <p:cNvSpPr/>
          <p:nvPr/>
        </p:nvSpPr>
        <p:spPr bwMode="auto">
          <a:xfrm>
            <a:off x="7051337" y="5487032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hevron 19">
            <a:extLst>
              <a:ext uri="{FF2B5EF4-FFF2-40B4-BE49-F238E27FC236}">
                <a16:creationId xmlns:a16="http://schemas.microsoft.com/office/drawing/2014/main" id="{78A8FA77-0283-4B50-B640-0BFAE3A0D02C}"/>
              </a:ext>
            </a:extLst>
          </p:cNvPr>
          <p:cNvSpPr/>
          <p:nvPr/>
        </p:nvSpPr>
        <p:spPr bwMode="auto">
          <a:xfrm>
            <a:off x="7638190" y="5487032"/>
            <a:ext cx="586853" cy="438376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5242BE8D-06FC-4F78-857C-AC596E62844F}"/>
              </a:ext>
            </a:extLst>
          </p:cNvPr>
          <p:cNvGraphicFramePr/>
          <p:nvPr/>
        </p:nvGraphicFramePr>
        <p:xfrm>
          <a:off x="8770656" y="4036867"/>
          <a:ext cx="2552129" cy="2134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753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Models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 descr="Summary of the public, private, and hybrid cloud as described in the student materials. ">
            <a:extLst>
              <a:ext uri="{FF2B5EF4-FFF2-40B4-BE49-F238E27FC236}">
                <a16:creationId xmlns:a16="http://schemas.microsoft.com/office/drawing/2014/main" id="{3F6BD93A-2BD0-4221-9BBF-25A533164918}"/>
              </a:ext>
            </a:extLst>
          </p:cNvPr>
          <p:cNvGraphicFramePr/>
          <p:nvPr/>
        </p:nvGraphicFramePr>
        <p:xfrm>
          <a:off x="468259" y="1314889"/>
          <a:ext cx="11018520" cy="48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23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AAS – PAAS - SAAS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46D1A-938F-4AAC-A62B-E7F4E6D1B3EC}"/>
              </a:ext>
            </a:extLst>
          </p:cNvPr>
          <p:cNvSpPr txBox="1"/>
          <p:nvPr/>
        </p:nvSpPr>
        <p:spPr>
          <a:xfrm>
            <a:off x="0" y="772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AZ-900 Microsoft Azure Fundamentals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oup 63" descr="On-premises, IaaS, PaaS, and SaaS are shown from customer managed to cloud provider managed. ">
            <a:extLst>
              <a:ext uri="{FF2B5EF4-FFF2-40B4-BE49-F238E27FC236}">
                <a16:creationId xmlns:a16="http://schemas.microsoft.com/office/drawing/2014/main" id="{25EE01ED-94A5-4CF8-9998-CBE329EB3BAC}"/>
              </a:ext>
            </a:extLst>
          </p:cNvPr>
          <p:cNvGrpSpPr/>
          <p:nvPr/>
        </p:nvGrpSpPr>
        <p:grpSpPr>
          <a:xfrm>
            <a:off x="622701" y="1832898"/>
            <a:ext cx="10431694" cy="4560250"/>
            <a:chOff x="1029060" y="1244462"/>
            <a:chExt cx="10978618" cy="490233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5FD283A-CF89-4A4E-9356-A392274EE1A2}"/>
                </a:ext>
              </a:extLst>
            </p:cNvPr>
            <p:cNvSpPr/>
            <p:nvPr/>
          </p:nvSpPr>
          <p:spPr>
            <a:xfrm>
              <a:off x="1248036" y="1494810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On-Premises</a:t>
              </a:r>
            </a:p>
            <a:p>
              <a:pPr marL="0" lvl="1" algn="ctr" defTabSz="1218836" fontAlgn="base"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( Private Cloud 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60A12-E084-49F2-BCBD-8E157E066C81}"/>
                </a:ext>
              </a:extLst>
            </p:cNvPr>
            <p:cNvSpPr/>
            <p:nvPr/>
          </p:nvSpPr>
          <p:spPr>
            <a:xfrm>
              <a:off x="1337759" y="5048331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CCAE74-CFFE-47A6-929A-07D95D15E665}"/>
                </a:ext>
              </a:extLst>
            </p:cNvPr>
            <p:cNvSpPr/>
            <p:nvPr/>
          </p:nvSpPr>
          <p:spPr>
            <a:xfrm>
              <a:off x="1337759" y="4593512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Compute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F22740-09EA-4AC7-A58A-E34A28D76D97}"/>
                </a:ext>
              </a:extLst>
            </p:cNvPr>
            <p:cNvSpPr/>
            <p:nvPr/>
          </p:nvSpPr>
          <p:spPr>
            <a:xfrm>
              <a:off x="1337759" y="5503148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7D9D0E-0841-4722-AC52-765EAE4F13DE}"/>
                </a:ext>
              </a:extLst>
            </p:cNvPr>
            <p:cNvSpPr/>
            <p:nvPr/>
          </p:nvSpPr>
          <p:spPr>
            <a:xfrm>
              <a:off x="1337759" y="4127625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Virtual Machine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C3899F-872C-4104-9327-FD4B52581F3C}"/>
                </a:ext>
              </a:extLst>
            </p:cNvPr>
            <p:cNvSpPr/>
            <p:nvPr/>
          </p:nvSpPr>
          <p:spPr>
            <a:xfrm>
              <a:off x="1337759" y="3672806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Operating System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69C4DC2-2275-41D6-8DCE-52E776FE8520}"/>
                </a:ext>
              </a:extLst>
            </p:cNvPr>
            <p:cNvSpPr/>
            <p:nvPr/>
          </p:nvSpPr>
          <p:spPr>
            <a:xfrm>
              <a:off x="1337759" y="2763168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434DBEA-A109-4B89-A5EE-98FB3701BD92}"/>
                </a:ext>
              </a:extLst>
            </p:cNvPr>
            <p:cNvSpPr/>
            <p:nvPr/>
          </p:nvSpPr>
          <p:spPr>
            <a:xfrm>
              <a:off x="1337759" y="2308349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Data &amp; Access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4C911-1E1D-4095-B572-239279A53128}"/>
                </a:ext>
              </a:extLst>
            </p:cNvPr>
            <p:cNvSpPr/>
            <p:nvPr/>
          </p:nvSpPr>
          <p:spPr>
            <a:xfrm>
              <a:off x="1337759" y="3217987"/>
              <a:ext cx="1638241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F09294-0AA9-46BA-B73B-F3FA0A7F0784}"/>
                </a:ext>
              </a:extLst>
            </p:cNvPr>
            <p:cNvSpPr/>
            <p:nvPr/>
          </p:nvSpPr>
          <p:spPr>
            <a:xfrm>
              <a:off x="3406919" y="1494810"/>
              <a:ext cx="2108505" cy="640080"/>
            </a:xfrm>
            <a:prstGeom prst="rect">
              <a:avLst/>
            </a:prstGeom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highlight>
                    <a:srgbClr val="FFFFFF"/>
                  </a:highlight>
                  <a:ea typeface="Kozuka Gothic Pro R" pitchFamily="34" charset="-128"/>
                </a:rPr>
                <a:t>Infrastructure</a:t>
              </a:r>
            </a:p>
            <a:p>
              <a:pPr algn="ctr" defTabSz="1218936">
                <a:defRPr/>
              </a:pPr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highlight>
                    <a:srgbClr val="FFFFFF"/>
                  </a:highlight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4E2292D-91B5-488C-A944-D7129D9A4BDD}"/>
                </a:ext>
              </a:extLst>
            </p:cNvPr>
            <p:cNvGrpSpPr/>
            <p:nvPr/>
          </p:nvGrpSpPr>
          <p:grpSpPr>
            <a:xfrm>
              <a:off x="3547135" y="2266020"/>
              <a:ext cx="1645145" cy="3575799"/>
              <a:chOff x="4410447" y="2460753"/>
              <a:chExt cx="1645145" cy="357579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FEDD6E2-5AB9-4900-9B05-8B835964E533}"/>
                  </a:ext>
                </a:extLst>
              </p:cNvPr>
              <p:cNvSpPr/>
              <p:nvPr/>
            </p:nvSpPr>
            <p:spPr>
              <a:xfrm>
                <a:off x="4410447" y="5200735"/>
                <a:ext cx="1638241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4616F9A-4E1C-48AB-9C7D-F0881F571B97}"/>
                  </a:ext>
                </a:extLst>
              </p:cNvPr>
              <p:cNvSpPr/>
              <p:nvPr/>
            </p:nvSpPr>
            <p:spPr>
              <a:xfrm>
                <a:off x="4410447" y="4745916"/>
                <a:ext cx="1638241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DB49CCB-53A7-45F0-A93F-F257CDB5D2CD}"/>
                  </a:ext>
                </a:extLst>
              </p:cNvPr>
              <p:cNvSpPr/>
              <p:nvPr/>
            </p:nvSpPr>
            <p:spPr>
              <a:xfrm>
                <a:off x="4410447" y="5655552"/>
                <a:ext cx="1638241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E3BDD74-9AEA-4725-A167-A8D161997580}"/>
                  </a:ext>
                </a:extLst>
              </p:cNvPr>
              <p:cNvSpPr/>
              <p:nvPr/>
            </p:nvSpPr>
            <p:spPr>
              <a:xfrm>
                <a:off x="4410447" y="4280029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549E0F-E44E-4E2A-AE84-3066C48D4B70}"/>
                  </a:ext>
                </a:extLst>
              </p:cNvPr>
              <p:cNvSpPr/>
              <p:nvPr/>
            </p:nvSpPr>
            <p:spPr>
              <a:xfrm>
                <a:off x="4410447" y="3825210"/>
                <a:ext cx="1645145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B0DDC8B-9E6C-4C38-B7CA-4C4405A8EE97}"/>
                  </a:ext>
                </a:extLst>
              </p:cNvPr>
              <p:cNvSpPr/>
              <p:nvPr/>
            </p:nvSpPr>
            <p:spPr>
              <a:xfrm>
                <a:off x="4410447" y="2915572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763738B-BF1F-41BA-938E-33187AAD4D91}"/>
                  </a:ext>
                </a:extLst>
              </p:cNvPr>
              <p:cNvSpPr/>
              <p:nvPr/>
            </p:nvSpPr>
            <p:spPr>
              <a:xfrm>
                <a:off x="4410447" y="2460753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EB18A31-11F3-4E53-9032-541694C972D8}"/>
                  </a:ext>
                </a:extLst>
              </p:cNvPr>
              <p:cNvSpPr/>
              <p:nvPr/>
            </p:nvSpPr>
            <p:spPr>
              <a:xfrm>
                <a:off x="4410447" y="3370391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15A84F4-6944-448E-8A7E-9954D8BE9B4A}"/>
                </a:ext>
              </a:extLst>
            </p:cNvPr>
            <p:cNvSpPr/>
            <p:nvPr/>
          </p:nvSpPr>
          <p:spPr>
            <a:xfrm>
              <a:off x="5414147" y="1494810"/>
              <a:ext cx="2000311" cy="640080"/>
            </a:xfrm>
            <a:prstGeom prst="rect">
              <a:avLst/>
            </a:prstGeom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highlight>
                    <a:srgbClr val="FFFFFF"/>
                  </a:highlight>
                  <a:ea typeface="Kozuka Gothic Pro R" pitchFamily="34" charset="-128"/>
                </a:rPr>
                <a:t>Platform</a:t>
              </a:r>
            </a:p>
            <a:p>
              <a:pPr algn="ctr" defTabSz="1218936"/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highlight>
                    <a:srgbClr val="FFFFFF"/>
                  </a:highlight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7F17F0F-C86B-43D8-ADF4-8487D6391E5C}"/>
                </a:ext>
              </a:extLst>
            </p:cNvPr>
            <p:cNvGrpSpPr/>
            <p:nvPr/>
          </p:nvGrpSpPr>
          <p:grpSpPr>
            <a:xfrm>
              <a:off x="5602718" y="2282956"/>
              <a:ext cx="1638240" cy="3575799"/>
              <a:chOff x="6966542" y="2460752"/>
              <a:chExt cx="1638240" cy="357579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93A6E3-49AA-4B3B-B73B-CF306BADAE44}"/>
                  </a:ext>
                </a:extLst>
              </p:cNvPr>
              <p:cNvSpPr/>
              <p:nvPr/>
            </p:nvSpPr>
            <p:spPr>
              <a:xfrm>
                <a:off x="6966542" y="5200734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21A9CD0-BF02-4AF2-B67A-8307E753364D}"/>
                  </a:ext>
                </a:extLst>
              </p:cNvPr>
              <p:cNvSpPr/>
              <p:nvPr/>
            </p:nvSpPr>
            <p:spPr>
              <a:xfrm>
                <a:off x="6966542" y="4745915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94EC30E-4608-4B0F-90DB-0AEEFD410D42}"/>
                  </a:ext>
                </a:extLst>
              </p:cNvPr>
              <p:cNvSpPr/>
              <p:nvPr/>
            </p:nvSpPr>
            <p:spPr>
              <a:xfrm>
                <a:off x="6966542" y="5655551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C1A5DC-82CF-4E48-8CD3-6F970E0C065A}"/>
                  </a:ext>
                </a:extLst>
              </p:cNvPr>
              <p:cNvSpPr/>
              <p:nvPr/>
            </p:nvSpPr>
            <p:spPr>
              <a:xfrm>
                <a:off x="6966542" y="4280028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6A1E815-E94A-45A4-8708-6A8CD7B180F4}"/>
                  </a:ext>
                </a:extLst>
              </p:cNvPr>
              <p:cNvSpPr/>
              <p:nvPr/>
            </p:nvSpPr>
            <p:spPr>
              <a:xfrm>
                <a:off x="6966542" y="3825209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F849CAF-53AA-4C48-A051-6E76D3B2C7F6}"/>
                  </a:ext>
                </a:extLst>
              </p:cNvPr>
              <p:cNvSpPr/>
              <p:nvPr/>
            </p:nvSpPr>
            <p:spPr>
              <a:xfrm>
                <a:off x="6966542" y="2460752"/>
                <a:ext cx="1638240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367C596-DBEF-4161-9E42-525D9FA64EF7}"/>
                  </a:ext>
                </a:extLst>
              </p:cNvPr>
              <p:cNvSpPr/>
              <p:nvPr/>
            </p:nvSpPr>
            <p:spPr>
              <a:xfrm>
                <a:off x="6966542" y="3370390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817612B-E97D-4569-9A44-0C5653F8F94F}"/>
                  </a:ext>
                </a:extLst>
              </p:cNvPr>
              <p:cNvSpPr/>
              <p:nvPr/>
            </p:nvSpPr>
            <p:spPr>
              <a:xfrm>
                <a:off x="6966542" y="2915571"/>
                <a:ext cx="1638240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283F99-E051-402D-A89D-EF5323C91BC2}"/>
                </a:ext>
              </a:extLst>
            </p:cNvPr>
            <p:cNvSpPr/>
            <p:nvPr/>
          </p:nvSpPr>
          <p:spPr>
            <a:xfrm>
              <a:off x="7423241" y="1494810"/>
              <a:ext cx="2028257" cy="640080"/>
            </a:xfrm>
            <a:prstGeom prst="rect">
              <a:avLst/>
            </a:prstGeom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highlight>
                    <a:srgbClr val="FFFFFF"/>
                  </a:highlight>
                  <a:ea typeface="Kozuka Gothic Pro R" pitchFamily="34" charset="-128"/>
                </a:rPr>
                <a:t>Software</a:t>
              </a:r>
            </a:p>
            <a:p>
              <a:pPr algn="ctr" defTabSz="1218936"/>
              <a:r>
                <a:rPr lang="en-US" sz="2000" b="1" dirty="0">
                  <a:solidFill>
                    <a:schemeClr val="tx1">
                      <a:alpha val="99000"/>
                    </a:schemeClr>
                  </a:solidFill>
                  <a:highlight>
                    <a:srgbClr val="FFFFFF"/>
                  </a:highlight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6EE7CA3-632E-4813-8425-05C0A0203F5F}"/>
                </a:ext>
              </a:extLst>
            </p:cNvPr>
            <p:cNvGrpSpPr/>
            <p:nvPr/>
          </p:nvGrpSpPr>
          <p:grpSpPr>
            <a:xfrm>
              <a:off x="7593286" y="2257552"/>
              <a:ext cx="1638240" cy="3575799"/>
              <a:chOff x="9523110" y="2460749"/>
              <a:chExt cx="1638240" cy="357579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6B5C373-56BC-429B-9175-A49DAECBFF03}"/>
                  </a:ext>
                </a:extLst>
              </p:cNvPr>
              <p:cNvSpPr/>
              <p:nvPr/>
            </p:nvSpPr>
            <p:spPr>
              <a:xfrm>
                <a:off x="9523110" y="5200731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B55DEA-F18F-42EF-AF2D-E31E46025E99}"/>
                  </a:ext>
                </a:extLst>
              </p:cNvPr>
              <p:cNvSpPr/>
              <p:nvPr/>
            </p:nvSpPr>
            <p:spPr>
              <a:xfrm>
                <a:off x="9523110" y="4745912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FD83C3B-6E55-4D5F-815C-02E3C70FBC61}"/>
                  </a:ext>
                </a:extLst>
              </p:cNvPr>
              <p:cNvSpPr/>
              <p:nvPr/>
            </p:nvSpPr>
            <p:spPr>
              <a:xfrm>
                <a:off x="9523110" y="4280025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EFCF2-EA8B-422E-A11B-BFB10F3A63E5}"/>
                  </a:ext>
                </a:extLst>
              </p:cNvPr>
              <p:cNvSpPr/>
              <p:nvPr/>
            </p:nvSpPr>
            <p:spPr>
              <a:xfrm>
                <a:off x="9523110" y="3825206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009D87-AE26-46DC-8F31-8D0EAE656F29}"/>
                  </a:ext>
                </a:extLst>
              </p:cNvPr>
              <p:cNvSpPr/>
              <p:nvPr/>
            </p:nvSpPr>
            <p:spPr>
              <a:xfrm>
                <a:off x="9523110" y="2460749"/>
                <a:ext cx="1638240" cy="381000"/>
              </a:xfrm>
              <a:prstGeom prst="rect">
                <a:avLst/>
              </a:prstGeom>
              <a:solidFill>
                <a:srgbClr val="008575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46093F-66AB-4F9D-94CA-17ED629480AA}"/>
                  </a:ext>
                </a:extLst>
              </p:cNvPr>
              <p:cNvSpPr/>
              <p:nvPr/>
            </p:nvSpPr>
            <p:spPr>
              <a:xfrm>
                <a:off x="9523110" y="3370387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E5A8EB9-7986-4EFF-8C18-64B9AA0295FA}"/>
                  </a:ext>
                </a:extLst>
              </p:cNvPr>
              <p:cNvSpPr/>
              <p:nvPr/>
            </p:nvSpPr>
            <p:spPr>
              <a:xfrm>
                <a:off x="9523110" y="2915568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044477B-9640-419F-B998-A42616DCE21C}"/>
                  </a:ext>
                </a:extLst>
              </p:cNvPr>
              <p:cNvSpPr/>
              <p:nvPr/>
            </p:nvSpPr>
            <p:spPr>
              <a:xfrm>
                <a:off x="9523110" y="5655548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121893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3E6989-BC31-4E81-8330-024C2782A838}"/>
                </a:ext>
              </a:extLst>
            </p:cNvPr>
            <p:cNvSpPr/>
            <p:nvPr/>
          </p:nvSpPr>
          <p:spPr bwMode="auto">
            <a:xfrm flipH="1">
              <a:off x="1029060" y="1244462"/>
              <a:ext cx="2179231" cy="4902338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8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highlight>
                  <a:srgbClr val="FFFFFF"/>
                </a:highlight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EB8795-2AEC-4E14-80F2-7F13A36E3CB6}"/>
                </a:ext>
              </a:extLst>
            </p:cNvPr>
            <p:cNvSpPr/>
            <p:nvPr/>
          </p:nvSpPr>
          <p:spPr>
            <a:xfrm>
              <a:off x="9708339" y="3444110"/>
              <a:ext cx="2299339" cy="381000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2189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Cloud Provider Manages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78FE1C4-7E3E-4F61-B1A8-63746E95131F}"/>
                </a:ext>
              </a:extLst>
            </p:cNvPr>
            <p:cNvSpPr/>
            <p:nvPr/>
          </p:nvSpPr>
          <p:spPr>
            <a:xfrm>
              <a:off x="9700803" y="2911339"/>
              <a:ext cx="2306875" cy="381000"/>
            </a:xfrm>
            <a:prstGeom prst="rect">
              <a:avLst/>
            </a:prstGeom>
            <a:solidFill>
              <a:srgbClr val="008575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2189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You Manage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0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895"/>
            <a:ext cx="12188825" cy="6856213"/>
          </a:xfrm>
          <a:prstGeom prst="rect">
            <a:avLst/>
          </a:prstGeom>
          <a:solidFill>
            <a:srgbClr val="181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58755" y="2327671"/>
            <a:ext cx="10519513" cy="29869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799" dirty="0"/>
            </a:br>
            <a:r>
              <a:rPr lang="en-US" sz="4799" b="1" dirty="0">
                <a:solidFill>
                  <a:schemeClr val="bg1"/>
                </a:solidFill>
              </a:rPr>
              <a:t>It’s All About </a:t>
            </a:r>
            <a:r>
              <a:rPr lang="en-US" sz="4799" b="1" dirty="0">
                <a:solidFill>
                  <a:srgbClr val="1785CE"/>
                </a:solidFill>
              </a:rPr>
              <a:t>Services ! </a:t>
            </a:r>
            <a:br>
              <a:rPr lang="en-US" sz="4799" b="1" dirty="0"/>
            </a:br>
            <a:r>
              <a:rPr lang="en-US" sz="4799" b="1" dirty="0"/>
              <a:t>                      </a:t>
            </a:r>
            <a:r>
              <a:rPr lang="en-US" sz="4799" b="1" dirty="0">
                <a:solidFill>
                  <a:schemeClr val="bg1"/>
                </a:solidFill>
              </a:rPr>
              <a:t>Not About </a:t>
            </a:r>
            <a:r>
              <a:rPr lang="en-US" sz="4799" b="1" u="sng" dirty="0">
                <a:solidFill>
                  <a:schemeClr val="bg1"/>
                </a:solidFill>
              </a:rPr>
              <a:t>Servers.</a:t>
            </a:r>
            <a:br>
              <a:rPr lang="en-US" sz="4799" dirty="0">
                <a:solidFill>
                  <a:schemeClr val="bg1"/>
                </a:solidFill>
              </a:rPr>
            </a:br>
            <a:endParaRPr lang="en-US" sz="47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8668-7295-4461-897B-08416E569D9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Subscription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EDB84-A586-4274-9964-5F583865D0B0}"/>
              </a:ext>
            </a:extLst>
          </p:cNvPr>
          <p:cNvCxnSpPr>
            <a:cxnSpLocks/>
          </p:cNvCxnSpPr>
          <p:nvPr/>
        </p:nvCxnSpPr>
        <p:spPr>
          <a:xfrm>
            <a:off x="5032419" y="772281"/>
            <a:ext cx="2128235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00665-8B6D-46F1-9229-40F2C7A85D28}"/>
              </a:ext>
            </a:extLst>
          </p:cNvPr>
          <p:cNvSpPr txBox="1">
            <a:spLocks/>
          </p:cNvSpPr>
          <p:nvPr/>
        </p:nvSpPr>
        <p:spPr>
          <a:xfrm>
            <a:off x="588263" y="4339035"/>
            <a:ext cx="10575037" cy="1760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600" dirty="0"/>
              <a:t>An Azure subscription provides you with authenticated and authorized access to Azure accounts.</a:t>
            </a:r>
          </a:p>
          <a:p>
            <a:r>
              <a:rPr lang="en-IE" sz="2600" dirty="0"/>
              <a:t>Subscriptions can provide billing and access control boundaries.</a:t>
            </a:r>
          </a:p>
          <a:p>
            <a:r>
              <a:rPr lang="en-IE" sz="2600" dirty="0"/>
              <a:t>An account can have one subscription or multiple subscriptions.</a:t>
            </a:r>
          </a:p>
        </p:txBody>
      </p:sp>
      <p:pic>
        <p:nvPicPr>
          <p:cNvPr id="7" name="Picture 6" descr="An Azure account has three subscriptions. One for dev, one for test, and one for production. ">
            <a:extLst>
              <a:ext uri="{FF2B5EF4-FFF2-40B4-BE49-F238E27FC236}">
                <a16:creationId xmlns:a16="http://schemas.microsoft.com/office/drawing/2014/main" id="{76815237-FFA0-4501-AA7F-C455757D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49" y="1720339"/>
            <a:ext cx="6186938" cy="25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4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card">
      <a:dk1>
        <a:srgbClr val="26323A"/>
      </a:dk1>
      <a:lt1>
        <a:sysClr val="window" lastClr="FFFFFF"/>
      </a:lt1>
      <a:dk2>
        <a:srgbClr val="44546A"/>
      </a:dk2>
      <a:lt2>
        <a:srgbClr val="E7E6E6"/>
      </a:lt2>
      <a:accent1>
        <a:srgbClr val="FFB434"/>
      </a:accent1>
      <a:accent2>
        <a:srgbClr val="24BED8"/>
      </a:accent2>
      <a:accent3>
        <a:srgbClr val="2F3F69"/>
      </a:accent3>
      <a:accent4>
        <a:srgbClr val="FFFFFF"/>
      </a:accent4>
      <a:accent5>
        <a:srgbClr val="FFFFFF"/>
      </a:accent5>
      <a:accent6>
        <a:srgbClr val="FFFFFF"/>
      </a:accent6>
      <a:hlink>
        <a:srgbClr val="24BED8"/>
      </a:hlink>
      <a:folHlink>
        <a:srgbClr val="FFB434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14885</TotalTime>
  <Words>1079</Words>
  <Application>Microsoft Office PowerPoint</Application>
  <PresentationFormat>Widescreen</PresentationFormat>
  <Paragraphs>175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Calibri</vt:lpstr>
      <vt:lpstr>Segoe UI</vt:lpstr>
      <vt:lpstr>Segoe UI Light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Explore Resource groups</vt:lpstr>
      <vt:lpstr>Explore Azure Resource Manager</vt:lpstr>
      <vt:lpstr>PowerPoint Presentation</vt:lpstr>
      <vt:lpstr>Explore Azure compute services</vt:lpstr>
      <vt:lpstr>PowerPoint Presentation</vt:lpstr>
      <vt:lpstr>PowerPoint Presentation</vt:lpstr>
      <vt:lpstr>PowerPoint Presentation</vt:lpstr>
      <vt:lpstr>Explore Azure database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maruti makwana</cp:lastModifiedBy>
  <cp:revision>297</cp:revision>
  <dcterms:created xsi:type="dcterms:W3CDTF">2019-07-23T06:50:36Z</dcterms:created>
  <dcterms:modified xsi:type="dcterms:W3CDTF">2021-06-30T14:06:09Z</dcterms:modified>
</cp:coreProperties>
</file>