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46"/>
  </p:notesMasterIdLst>
  <p:handoutMasterIdLst>
    <p:handoutMasterId r:id="rId47"/>
  </p:handoutMasterIdLst>
  <p:sldIdLst>
    <p:sldId id="606" r:id="rId6"/>
    <p:sldId id="539" r:id="rId7"/>
    <p:sldId id="543" r:id="rId8"/>
    <p:sldId id="544" r:id="rId9"/>
    <p:sldId id="545" r:id="rId10"/>
    <p:sldId id="546" r:id="rId11"/>
    <p:sldId id="547" r:id="rId12"/>
    <p:sldId id="548" r:id="rId13"/>
    <p:sldId id="549" r:id="rId14"/>
    <p:sldId id="550" r:id="rId15"/>
    <p:sldId id="551" r:id="rId16"/>
    <p:sldId id="593" r:id="rId17"/>
    <p:sldId id="594" r:id="rId18"/>
    <p:sldId id="595" r:id="rId19"/>
    <p:sldId id="596" r:id="rId20"/>
    <p:sldId id="552" r:id="rId21"/>
    <p:sldId id="604" r:id="rId22"/>
    <p:sldId id="553" r:id="rId23"/>
    <p:sldId id="554" r:id="rId24"/>
    <p:sldId id="597" r:id="rId25"/>
    <p:sldId id="598" r:id="rId26"/>
    <p:sldId id="555" r:id="rId27"/>
    <p:sldId id="556" r:id="rId28"/>
    <p:sldId id="599" r:id="rId29"/>
    <p:sldId id="600" r:id="rId30"/>
    <p:sldId id="601" r:id="rId31"/>
    <p:sldId id="602" r:id="rId32"/>
    <p:sldId id="603" r:id="rId33"/>
    <p:sldId id="605" r:id="rId34"/>
    <p:sldId id="256" r:id="rId35"/>
    <p:sldId id="257" r:id="rId36"/>
    <p:sldId id="258" r:id="rId37"/>
    <p:sldId id="259" r:id="rId38"/>
    <p:sldId id="260" r:id="rId39"/>
    <p:sldId id="261" r:id="rId40"/>
    <p:sldId id="262" r:id="rId41"/>
    <p:sldId id="263" r:id="rId42"/>
    <p:sldId id="540" r:id="rId43"/>
    <p:sldId id="541" r:id="rId44"/>
    <p:sldId id="542" r:id="rId45"/>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Guidelines" id="{44008CE7-4650-416C-ACBD-B9B1038E76EB}">
          <p14:sldIdLst>
            <p14:sldId id="606"/>
            <p14:sldId id="539"/>
            <p14:sldId id="543"/>
            <p14:sldId id="544"/>
            <p14:sldId id="545"/>
            <p14:sldId id="546"/>
            <p14:sldId id="547"/>
            <p14:sldId id="548"/>
            <p14:sldId id="549"/>
            <p14:sldId id="550"/>
            <p14:sldId id="551"/>
            <p14:sldId id="593"/>
            <p14:sldId id="594"/>
            <p14:sldId id="595"/>
            <p14:sldId id="596"/>
            <p14:sldId id="552"/>
            <p14:sldId id="604"/>
            <p14:sldId id="553"/>
            <p14:sldId id="554"/>
            <p14:sldId id="597"/>
            <p14:sldId id="598"/>
            <p14:sldId id="555"/>
            <p14:sldId id="556"/>
            <p14:sldId id="599"/>
            <p14:sldId id="600"/>
            <p14:sldId id="601"/>
            <p14:sldId id="602"/>
            <p14:sldId id="603"/>
            <p14:sldId id="605"/>
            <p14:sldId id="256"/>
            <p14:sldId id="257"/>
            <p14:sldId id="258"/>
            <p14:sldId id="259"/>
            <p14:sldId id="260"/>
            <p14:sldId id="261"/>
            <p14:sldId id="262"/>
            <p14:sldId id="263"/>
            <p14:sldId id="540"/>
            <p14:sldId id="541"/>
            <p14:sldId id="542"/>
          </p14:sldIdLst>
        </p14:section>
      </p14:sectionLst>
    </p:ex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E8200"/>
    <a:srgbClr val="00AEEF"/>
    <a:srgbClr val="FBFBFB"/>
    <a:srgbClr val="000000"/>
    <a:srgbClr val="929292"/>
    <a:srgbClr val="4D4D4D"/>
    <a:srgbClr val="F28500"/>
    <a:srgbClr val="83B800"/>
    <a:srgbClr val="646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53" autoAdjust="0"/>
    <p:restoredTop sz="94055" autoAdjust="0"/>
  </p:normalViewPr>
  <p:slideViewPr>
    <p:cSldViewPr snapToGrid="0">
      <p:cViewPr varScale="1">
        <p:scale>
          <a:sx n="75" d="100"/>
          <a:sy n="75" d="100"/>
        </p:scale>
        <p:origin x="931" y="74"/>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TechReady</a:t>
            </a:r>
            <a:r>
              <a:rPr lang="en-US" dirty="0">
                <a:latin typeface="Segoe UI" pitchFamily="34" charset="0"/>
              </a:rPr>
              <a:t>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9/29/2022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a:t>TechReady</a:t>
            </a:r>
            <a:r>
              <a:rPr lang="en-US" dirty="0"/>
              <a:t>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9/29/2022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9956875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208010029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40919417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_ITPr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1410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97480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74" r:id="rId4"/>
    <p:sldLayoutId id="2147483739" r:id="rId5"/>
    <p:sldLayoutId id="2147483740" r:id="rId6"/>
    <p:sldLayoutId id="2147483742" r:id="rId7"/>
    <p:sldLayoutId id="2147483743" r:id="rId8"/>
    <p:sldLayoutId id="2147483775" r:id="rId9"/>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78" r:id="rId2"/>
    <p:sldLayoutId id="2147483764" r:id="rId3"/>
    <p:sldLayoutId id="2147483765" r:id="rId4"/>
    <p:sldLayoutId id="2147483776" r:id="rId5"/>
    <p:sldLayoutId id="2147483766" r:id="rId6"/>
    <p:sldLayoutId id="2147483767" r:id="rId7"/>
    <p:sldLayoutId id="2147483768" r:id="rId8"/>
    <p:sldLayoutId id="2147483769" r:id="rId9"/>
    <p:sldLayoutId id="2147483770" r:id="rId10"/>
    <p:sldLayoutId id="2147483771" r:id="rId11"/>
    <p:sldLayoutId id="2147483772"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azure/data-factory/store-credentials-in-key-vault#azure-key-vault-linked-service" TargetMode="External"/><Relationship Id="rId2" Type="http://schemas.openxmlformats.org/officeDocument/2006/relationships/hyperlink" Target="https://docs.microsoft.com/en-us/azure/data-factory/data-factory-service-identity#retrieve-managed-identity" TargetMode="External"/><Relationship Id="rId1" Type="http://schemas.openxmlformats.org/officeDocument/2006/relationships/slideLayout" Target="../slideLayouts/slideLayout9.xml"/><Relationship Id="rId4" Type="http://schemas.openxmlformats.org/officeDocument/2006/relationships/hyperlink" Target="https://docs.microsoft.com/en-us/azure/data-factory/store-credentials-in-key-vault#reference-secret-stored-in-key-vaul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944A61-7425-9E00-3FDA-84789F866ADA}"/>
              </a:ext>
            </a:extLst>
          </p:cNvPr>
          <p:cNvSpPr txBox="1"/>
          <p:nvPr/>
        </p:nvSpPr>
        <p:spPr>
          <a:xfrm>
            <a:off x="726918" y="1533832"/>
            <a:ext cx="2526141" cy="984885"/>
          </a:xfrm>
          <a:prstGeom prst="rect">
            <a:avLst/>
          </a:prstGeom>
          <a:noFill/>
        </p:spPr>
        <p:txBody>
          <a:bodyPr wrap="none" lIns="0" tIns="0" rIns="0" bIns="0" rtlCol="0">
            <a:spAutoFit/>
          </a:bodyPr>
          <a:lstStyle/>
          <a:p>
            <a:pPr algn="ctr"/>
            <a:r>
              <a:rPr lang="en-IN" sz="3200" b="1"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Azure Synapse</a:t>
            </a:r>
          </a:p>
          <a:p>
            <a:pPr algn="ctr"/>
            <a:r>
              <a:rPr lang="en-IN" sz="3200" b="1"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East US</a:t>
            </a:r>
          </a:p>
        </p:txBody>
      </p:sp>
      <p:sp>
        <p:nvSpPr>
          <p:cNvPr id="3" name="TextBox 2">
            <a:extLst>
              <a:ext uri="{FF2B5EF4-FFF2-40B4-BE49-F238E27FC236}">
                <a16:creationId xmlns:a16="http://schemas.microsoft.com/office/drawing/2014/main" id="{428677E1-7017-BC1E-BBA9-CFA7865952B6}"/>
              </a:ext>
            </a:extLst>
          </p:cNvPr>
          <p:cNvSpPr txBox="1"/>
          <p:nvPr/>
        </p:nvSpPr>
        <p:spPr>
          <a:xfrm>
            <a:off x="7898694" y="1533832"/>
            <a:ext cx="2449197" cy="984885"/>
          </a:xfrm>
          <a:prstGeom prst="rect">
            <a:avLst/>
          </a:prstGeom>
          <a:noFill/>
        </p:spPr>
        <p:txBody>
          <a:bodyPr wrap="none" lIns="0" tIns="0" rIns="0" bIns="0" rtlCol="0">
            <a:spAutoFit/>
          </a:bodyPr>
          <a:lstStyle/>
          <a:p>
            <a:pPr algn="ctr"/>
            <a:r>
              <a:rPr lang="en-IN" sz="3200" b="1"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Azure Storage</a:t>
            </a:r>
          </a:p>
          <a:p>
            <a:pPr algn="ctr"/>
            <a:r>
              <a:rPr lang="en-IN" sz="3200" b="1"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Central India</a:t>
            </a:r>
          </a:p>
        </p:txBody>
      </p:sp>
      <p:sp>
        <p:nvSpPr>
          <p:cNvPr id="4" name="TextBox 3">
            <a:extLst>
              <a:ext uri="{FF2B5EF4-FFF2-40B4-BE49-F238E27FC236}">
                <a16:creationId xmlns:a16="http://schemas.microsoft.com/office/drawing/2014/main" id="{0E487DD1-ECFD-F642-9CAF-A2EC4C249682}"/>
              </a:ext>
            </a:extLst>
          </p:cNvPr>
          <p:cNvSpPr txBox="1"/>
          <p:nvPr/>
        </p:nvSpPr>
        <p:spPr>
          <a:xfrm>
            <a:off x="4272145" y="3229897"/>
            <a:ext cx="2662397" cy="984885"/>
          </a:xfrm>
          <a:prstGeom prst="rect">
            <a:avLst/>
          </a:prstGeom>
          <a:noFill/>
        </p:spPr>
        <p:txBody>
          <a:bodyPr wrap="none" lIns="0" tIns="0" rIns="0" bIns="0" rtlCol="0">
            <a:spAutoFit/>
          </a:bodyPr>
          <a:lstStyle/>
          <a:p>
            <a:pPr algn="ctr"/>
            <a:r>
              <a:rPr lang="en-IN" sz="3200" b="1"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Azure Key Vault</a:t>
            </a:r>
          </a:p>
          <a:p>
            <a:pPr algn="ctr"/>
            <a:r>
              <a:rPr lang="en-IN" sz="3200" b="1"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East US</a:t>
            </a:r>
          </a:p>
        </p:txBody>
      </p:sp>
      <p:cxnSp>
        <p:nvCxnSpPr>
          <p:cNvPr id="6" name="Straight Arrow Connector 5">
            <a:extLst>
              <a:ext uri="{FF2B5EF4-FFF2-40B4-BE49-F238E27FC236}">
                <a16:creationId xmlns:a16="http://schemas.microsoft.com/office/drawing/2014/main" id="{CA6C39FF-82EE-0FFE-544C-0513CF4FB7B7}"/>
              </a:ext>
            </a:extLst>
          </p:cNvPr>
          <p:cNvCxnSpPr>
            <a:cxnSpLocks/>
          </p:cNvCxnSpPr>
          <p:nvPr/>
        </p:nvCxnSpPr>
        <p:spPr>
          <a:xfrm>
            <a:off x="3198125" y="2222920"/>
            <a:ext cx="1019086" cy="10807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228A388-A53C-D1BA-323D-AA5183A19F67}"/>
              </a:ext>
            </a:extLst>
          </p:cNvPr>
          <p:cNvCxnSpPr/>
          <p:nvPr/>
        </p:nvCxnSpPr>
        <p:spPr>
          <a:xfrm flipV="1">
            <a:off x="6934542" y="2518717"/>
            <a:ext cx="1118077" cy="78492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900713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C16D10-BCE2-4920-9EED-16D5AA5CD9AA}"/>
              </a:ext>
            </a:extLst>
          </p:cNvPr>
          <p:cNvPicPr>
            <a:picLocks noChangeAspect="1"/>
          </p:cNvPicPr>
          <p:nvPr/>
        </p:nvPicPr>
        <p:blipFill>
          <a:blip r:embed="rId2"/>
          <a:stretch>
            <a:fillRect/>
          </a:stretch>
        </p:blipFill>
        <p:spPr>
          <a:xfrm>
            <a:off x="1872566" y="182598"/>
            <a:ext cx="8443692" cy="6492803"/>
          </a:xfrm>
          <a:prstGeom prst="rect">
            <a:avLst/>
          </a:prstGeom>
        </p:spPr>
      </p:pic>
    </p:spTree>
    <p:extLst>
      <p:ext uri="{BB962C8B-B14F-4D97-AF65-F5344CB8AC3E}">
        <p14:creationId xmlns:p14="http://schemas.microsoft.com/office/powerpoint/2010/main" val="266527349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2CAEF4-3677-479B-B4F4-5B5F879B569C}"/>
              </a:ext>
            </a:extLst>
          </p:cNvPr>
          <p:cNvPicPr>
            <a:picLocks noChangeAspect="1"/>
          </p:cNvPicPr>
          <p:nvPr/>
        </p:nvPicPr>
        <p:blipFill>
          <a:blip r:embed="rId2"/>
          <a:stretch>
            <a:fillRect/>
          </a:stretch>
        </p:blipFill>
        <p:spPr>
          <a:xfrm>
            <a:off x="192921" y="162691"/>
            <a:ext cx="11388767" cy="6257564"/>
          </a:xfrm>
          <a:prstGeom prst="rect">
            <a:avLst/>
          </a:prstGeom>
        </p:spPr>
      </p:pic>
    </p:spTree>
    <p:extLst>
      <p:ext uri="{BB962C8B-B14F-4D97-AF65-F5344CB8AC3E}">
        <p14:creationId xmlns:p14="http://schemas.microsoft.com/office/powerpoint/2010/main" val="41863099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70903E-E6D8-4022-82F1-85E4DA66ED14}"/>
              </a:ext>
            </a:extLst>
          </p:cNvPr>
          <p:cNvPicPr>
            <a:picLocks noChangeAspect="1"/>
          </p:cNvPicPr>
          <p:nvPr/>
        </p:nvPicPr>
        <p:blipFill>
          <a:blip r:embed="rId2"/>
          <a:stretch>
            <a:fillRect/>
          </a:stretch>
        </p:blipFill>
        <p:spPr>
          <a:xfrm>
            <a:off x="787402" y="84062"/>
            <a:ext cx="6488370" cy="6384832"/>
          </a:xfrm>
          <a:prstGeom prst="rect">
            <a:avLst/>
          </a:prstGeom>
        </p:spPr>
      </p:pic>
    </p:spTree>
    <p:extLst>
      <p:ext uri="{BB962C8B-B14F-4D97-AF65-F5344CB8AC3E}">
        <p14:creationId xmlns:p14="http://schemas.microsoft.com/office/powerpoint/2010/main" val="287365912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AF04C6-F1D2-4C07-868C-8551B914633F}"/>
              </a:ext>
            </a:extLst>
          </p:cNvPr>
          <p:cNvPicPr>
            <a:picLocks noChangeAspect="1"/>
          </p:cNvPicPr>
          <p:nvPr/>
        </p:nvPicPr>
        <p:blipFill>
          <a:blip r:embed="rId2"/>
          <a:stretch>
            <a:fillRect/>
          </a:stretch>
        </p:blipFill>
        <p:spPr>
          <a:xfrm>
            <a:off x="188400" y="971337"/>
            <a:ext cx="11812024" cy="4915326"/>
          </a:xfrm>
          <a:prstGeom prst="rect">
            <a:avLst/>
          </a:prstGeom>
        </p:spPr>
      </p:pic>
    </p:spTree>
    <p:extLst>
      <p:ext uri="{BB962C8B-B14F-4D97-AF65-F5344CB8AC3E}">
        <p14:creationId xmlns:p14="http://schemas.microsoft.com/office/powerpoint/2010/main" val="120540262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EAAD31-5AA1-49DA-ADB7-6F2272620D5A}"/>
              </a:ext>
            </a:extLst>
          </p:cNvPr>
          <p:cNvPicPr>
            <a:picLocks noChangeAspect="1"/>
          </p:cNvPicPr>
          <p:nvPr/>
        </p:nvPicPr>
        <p:blipFill>
          <a:blip r:embed="rId2"/>
          <a:stretch>
            <a:fillRect/>
          </a:stretch>
        </p:blipFill>
        <p:spPr>
          <a:xfrm>
            <a:off x="182975" y="451685"/>
            <a:ext cx="11667231" cy="3795089"/>
          </a:xfrm>
          <a:prstGeom prst="rect">
            <a:avLst/>
          </a:prstGeom>
        </p:spPr>
      </p:pic>
    </p:spTree>
    <p:extLst>
      <p:ext uri="{BB962C8B-B14F-4D97-AF65-F5344CB8AC3E}">
        <p14:creationId xmlns:p14="http://schemas.microsoft.com/office/powerpoint/2010/main" val="413213779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AC5107-246B-4236-A6F3-F3DFA09FCB4C}"/>
              </a:ext>
            </a:extLst>
          </p:cNvPr>
          <p:cNvPicPr>
            <a:picLocks noChangeAspect="1"/>
          </p:cNvPicPr>
          <p:nvPr/>
        </p:nvPicPr>
        <p:blipFill>
          <a:blip r:embed="rId2"/>
          <a:stretch>
            <a:fillRect/>
          </a:stretch>
        </p:blipFill>
        <p:spPr>
          <a:xfrm>
            <a:off x="371041" y="270089"/>
            <a:ext cx="8638956" cy="5809698"/>
          </a:xfrm>
          <a:prstGeom prst="rect">
            <a:avLst/>
          </a:prstGeom>
        </p:spPr>
      </p:pic>
    </p:spTree>
    <p:extLst>
      <p:ext uri="{BB962C8B-B14F-4D97-AF65-F5344CB8AC3E}">
        <p14:creationId xmlns:p14="http://schemas.microsoft.com/office/powerpoint/2010/main" val="140705490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9B7274-05D8-41F3-90E8-BCCB34E23D03}"/>
              </a:ext>
            </a:extLst>
          </p:cNvPr>
          <p:cNvPicPr>
            <a:picLocks noChangeAspect="1"/>
          </p:cNvPicPr>
          <p:nvPr/>
        </p:nvPicPr>
        <p:blipFill>
          <a:blip r:embed="rId2"/>
          <a:stretch>
            <a:fillRect/>
          </a:stretch>
        </p:blipFill>
        <p:spPr>
          <a:xfrm>
            <a:off x="683419" y="384546"/>
            <a:ext cx="8954276" cy="6088908"/>
          </a:xfrm>
          <a:prstGeom prst="rect">
            <a:avLst/>
          </a:prstGeom>
        </p:spPr>
      </p:pic>
    </p:spTree>
    <p:extLst>
      <p:ext uri="{BB962C8B-B14F-4D97-AF65-F5344CB8AC3E}">
        <p14:creationId xmlns:p14="http://schemas.microsoft.com/office/powerpoint/2010/main" val="41597054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545393-B6D3-457B-98DC-1CAA697358EE}"/>
              </a:ext>
            </a:extLst>
          </p:cNvPr>
          <p:cNvPicPr>
            <a:picLocks noChangeAspect="1"/>
          </p:cNvPicPr>
          <p:nvPr/>
        </p:nvPicPr>
        <p:blipFill>
          <a:blip r:embed="rId2"/>
          <a:stretch>
            <a:fillRect/>
          </a:stretch>
        </p:blipFill>
        <p:spPr>
          <a:xfrm>
            <a:off x="1228621" y="731286"/>
            <a:ext cx="9731583" cy="5395428"/>
          </a:xfrm>
          <a:prstGeom prst="rect">
            <a:avLst/>
          </a:prstGeom>
        </p:spPr>
      </p:pic>
    </p:spTree>
    <p:extLst>
      <p:ext uri="{BB962C8B-B14F-4D97-AF65-F5344CB8AC3E}">
        <p14:creationId xmlns:p14="http://schemas.microsoft.com/office/powerpoint/2010/main" val="39821273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21D558-7B82-4887-A080-5C415949D99F}"/>
              </a:ext>
            </a:extLst>
          </p:cNvPr>
          <p:cNvPicPr>
            <a:picLocks noChangeAspect="1"/>
          </p:cNvPicPr>
          <p:nvPr/>
        </p:nvPicPr>
        <p:blipFill>
          <a:blip r:embed="rId2"/>
          <a:stretch>
            <a:fillRect/>
          </a:stretch>
        </p:blipFill>
        <p:spPr>
          <a:xfrm>
            <a:off x="787676" y="190219"/>
            <a:ext cx="6858594" cy="6477561"/>
          </a:xfrm>
          <a:prstGeom prst="rect">
            <a:avLst/>
          </a:prstGeom>
        </p:spPr>
      </p:pic>
    </p:spTree>
    <p:extLst>
      <p:ext uri="{BB962C8B-B14F-4D97-AF65-F5344CB8AC3E}">
        <p14:creationId xmlns:p14="http://schemas.microsoft.com/office/powerpoint/2010/main" val="331117964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2DE5EA-A18C-4AF1-BDE1-DD265AA84713}"/>
              </a:ext>
            </a:extLst>
          </p:cNvPr>
          <p:cNvPicPr>
            <a:picLocks noChangeAspect="1"/>
          </p:cNvPicPr>
          <p:nvPr/>
        </p:nvPicPr>
        <p:blipFill>
          <a:blip r:embed="rId2"/>
          <a:stretch>
            <a:fillRect/>
          </a:stretch>
        </p:blipFill>
        <p:spPr>
          <a:xfrm>
            <a:off x="561813" y="468373"/>
            <a:ext cx="11065199" cy="5921253"/>
          </a:xfrm>
          <a:prstGeom prst="rect">
            <a:avLst/>
          </a:prstGeom>
        </p:spPr>
      </p:pic>
    </p:spTree>
    <p:extLst>
      <p:ext uri="{BB962C8B-B14F-4D97-AF65-F5344CB8AC3E}">
        <p14:creationId xmlns:p14="http://schemas.microsoft.com/office/powerpoint/2010/main" val="329765653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4AC216-AADB-497C-B145-B32B7AB1DC44}"/>
              </a:ext>
            </a:extLst>
          </p:cNvPr>
          <p:cNvPicPr>
            <a:picLocks noChangeAspect="1"/>
          </p:cNvPicPr>
          <p:nvPr/>
        </p:nvPicPr>
        <p:blipFill>
          <a:blip r:embed="rId2"/>
          <a:stretch>
            <a:fillRect/>
          </a:stretch>
        </p:blipFill>
        <p:spPr>
          <a:xfrm>
            <a:off x="2444116" y="155926"/>
            <a:ext cx="7300593" cy="6546147"/>
          </a:xfrm>
          <a:prstGeom prst="rect">
            <a:avLst/>
          </a:prstGeom>
        </p:spPr>
      </p:pic>
    </p:spTree>
    <p:extLst>
      <p:ext uri="{BB962C8B-B14F-4D97-AF65-F5344CB8AC3E}">
        <p14:creationId xmlns:p14="http://schemas.microsoft.com/office/powerpoint/2010/main" val="150101690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9475CD-B99D-4BB6-B242-039822D2D774}"/>
              </a:ext>
            </a:extLst>
          </p:cNvPr>
          <p:cNvPicPr>
            <a:picLocks noChangeAspect="1"/>
          </p:cNvPicPr>
          <p:nvPr/>
        </p:nvPicPr>
        <p:blipFill rotWithShape="1">
          <a:blip r:embed="rId2"/>
          <a:srcRect l="50535"/>
          <a:stretch/>
        </p:blipFill>
        <p:spPr>
          <a:xfrm>
            <a:off x="379378" y="110202"/>
            <a:ext cx="3143803" cy="6637595"/>
          </a:xfrm>
          <a:prstGeom prst="rect">
            <a:avLst/>
          </a:prstGeom>
        </p:spPr>
      </p:pic>
      <p:pic>
        <p:nvPicPr>
          <p:cNvPr id="5" name="Picture 4">
            <a:extLst>
              <a:ext uri="{FF2B5EF4-FFF2-40B4-BE49-F238E27FC236}">
                <a16:creationId xmlns:a16="http://schemas.microsoft.com/office/drawing/2014/main" id="{1A2A8CB5-9946-4F5B-88F5-DB21DE2C2B89}"/>
              </a:ext>
            </a:extLst>
          </p:cNvPr>
          <p:cNvPicPr>
            <a:picLocks noChangeAspect="1"/>
          </p:cNvPicPr>
          <p:nvPr/>
        </p:nvPicPr>
        <p:blipFill>
          <a:blip r:embed="rId3"/>
          <a:stretch>
            <a:fillRect/>
          </a:stretch>
        </p:blipFill>
        <p:spPr>
          <a:xfrm>
            <a:off x="4822361" y="174681"/>
            <a:ext cx="5540220" cy="6683319"/>
          </a:xfrm>
          <a:prstGeom prst="rect">
            <a:avLst/>
          </a:prstGeom>
        </p:spPr>
      </p:pic>
    </p:spTree>
    <p:extLst>
      <p:ext uri="{BB962C8B-B14F-4D97-AF65-F5344CB8AC3E}">
        <p14:creationId xmlns:p14="http://schemas.microsoft.com/office/powerpoint/2010/main" val="105718007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AF6224-C1B9-4A3B-A1B5-DE23CFADBD46}"/>
              </a:ext>
            </a:extLst>
          </p:cNvPr>
          <p:cNvPicPr>
            <a:picLocks noChangeAspect="1"/>
          </p:cNvPicPr>
          <p:nvPr/>
        </p:nvPicPr>
        <p:blipFill>
          <a:blip r:embed="rId2"/>
          <a:stretch>
            <a:fillRect/>
          </a:stretch>
        </p:blipFill>
        <p:spPr>
          <a:xfrm>
            <a:off x="509405" y="75909"/>
            <a:ext cx="2629128" cy="6706181"/>
          </a:xfrm>
          <a:prstGeom prst="rect">
            <a:avLst/>
          </a:prstGeom>
        </p:spPr>
      </p:pic>
    </p:spTree>
    <p:extLst>
      <p:ext uri="{BB962C8B-B14F-4D97-AF65-F5344CB8AC3E}">
        <p14:creationId xmlns:p14="http://schemas.microsoft.com/office/powerpoint/2010/main" val="121537075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F21584-D3C7-4402-8FFD-7DFC4569B197}"/>
              </a:ext>
            </a:extLst>
          </p:cNvPr>
          <p:cNvPicPr>
            <a:picLocks noChangeAspect="1"/>
          </p:cNvPicPr>
          <p:nvPr/>
        </p:nvPicPr>
        <p:blipFill>
          <a:blip r:embed="rId2"/>
          <a:stretch>
            <a:fillRect/>
          </a:stretch>
        </p:blipFill>
        <p:spPr>
          <a:xfrm>
            <a:off x="3248096" y="350253"/>
            <a:ext cx="5692633" cy="6157494"/>
          </a:xfrm>
          <a:prstGeom prst="rect">
            <a:avLst/>
          </a:prstGeom>
        </p:spPr>
      </p:pic>
    </p:spTree>
    <p:extLst>
      <p:ext uri="{BB962C8B-B14F-4D97-AF65-F5344CB8AC3E}">
        <p14:creationId xmlns:p14="http://schemas.microsoft.com/office/powerpoint/2010/main" val="25810828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465BA7-EB41-487D-B839-75ACAC63C409}"/>
              </a:ext>
            </a:extLst>
          </p:cNvPr>
          <p:cNvPicPr>
            <a:picLocks noChangeAspect="1"/>
          </p:cNvPicPr>
          <p:nvPr/>
        </p:nvPicPr>
        <p:blipFill>
          <a:blip r:embed="rId2"/>
          <a:stretch>
            <a:fillRect/>
          </a:stretch>
        </p:blipFill>
        <p:spPr>
          <a:xfrm>
            <a:off x="239323" y="87340"/>
            <a:ext cx="5738357" cy="6683319"/>
          </a:xfrm>
          <a:prstGeom prst="rect">
            <a:avLst/>
          </a:prstGeom>
        </p:spPr>
      </p:pic>
      <p:pic>
        <p:nvPicPr>
          <p:cNvPr id="5" name="Picture 4">
            <a:extLst>
              <a:ext uri="{FF2B5EF4-FFF2-40B4-BE49-F238E27FC236}">
                <a16:creationId xmlns:a16="http://schemas.microsoft.com/office/drawing/2014/main" id="{F6A5B1DF-B37E-4A5E-ABF0-2B409A1B61F5}"/>
              </a:ext>
            </a:extLst>
          </p:cNvPr>
          <p:cNvPicPr>
            <a:picLocks noChangeAspect="1"/>
          </p:cNvPicPr>
          <p:nvPr/>
        </p:nvPicPr>
        <p:blipFill>
          <a:blip r:embed="rId3"/>
          <a:stretch>
            <a:fillRect/>
          </a:stretch>
        </p:blipFill>
        <p:spPr>
          <a:xfrm>
            <a:off x="6344005" y="2821021"/>
            <a:ext cx="5488765" cy="3652845"/>
          </a:xfrm>
          <a:prstGeom prst="rect">
            <a:avLst/>
          </a:prstGeom>
        </p:spPr>
      </p:pic>
    </p:spTree>
    <p:extLst>
      <p:ext uri="{BB962C8B-B14F-4D97-AF65-F5344CB8AC3E}">
        <p14:creationId xmlns:p14="http://schemas.microsoft.com/office/powerpoint/2010/main" val="148224471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0B6215-A1AF-4964-AF4D-9B0194613451}"/>
              </a:ext>
            </a:extLst>
          </p:cNvPr>
          <p:cNvPicPr>
            <a:picLocks noChangeAspect="1"/>
          </p:cNvPicPr>
          <p:nvPr/>
        </p:nvPicPr>
        <p:blipFill>
          <a:blip r:embed="rId2"/>
          <a:stretch>
            <a:fillRect/>
          </a:stretch>
        </p:blipFill>
        <p:spPr>
          <a:xfrm>
            <a:off x="140245" y="120373"/>
            <a:ext cx="10021168" cy="5761219"/>
          </a:xfrm>
          <a:prstGeom prst="rect">
            <a:avLst/>
          </a:prstGeom>
        </p:spPr>
      </p:pic>
    </p:spTree>
    <p:extLst>
      <p:ext uri="{BB962C8B-B14F-4D97-AF65-F5344CB8AC3E}">
        <p14:creationId xmlns:p14="http://schemas.microsoft.com/office/powerpoint/2010/main" val="169349595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7E4FFA-7ABE-4A92-8772-D41A4F8770DF}"/>
              </a:ext>
            </a:extLst>
          </p:cNvPr>
          <p:cNvPicPr>
            <a:picLocks noChangeAspect="1"/>
          </p:cNvPicPr>
          <p:nvPr/>
        </p:nvPicPr>
        <p:blipFill>
          <a:blip r:embed="rId2"/>
          <a:stretch>
            <a:fillRect/>
          </a:stretch>
        </p:blipFill>
        <p:spPr>
          <a:xfrm>
            <a:off x="0" y="307564"/>
            <a:ext cx="12188825" cy="6242872"/>
          </a:xfrm>
          <a:prstGeom prst="rect">
            <a:avLst/>
          </a:prstGeom>
        </p:spPr>
      </p:pic>
    </p:spTree>
    <p:extLst>
      <p:ext uri="{BB962C8B-B14F-4D97-AF65-F5344CB8AC3E}">
        <p14:creationId xmlns:p14="http://schemas.microsoft.com/office/powerpoint/2010/main" val="318161013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8F07DC-C2D7-40C0-90C3-60C18BC87311}"/>
              </a:ext>
            </a:extLst>
          </p:cNvPr>
          <p:cNvPicPr>
            <a:picLocks noChangeAspect="1"/>
          </p:cNvPicPr>
          <p:nvPr/>
        </p:nvPicPr>
        <p:blipFill>
          <a:blip r:embed="rId2"/>
          <a:stretch>
            <a:fillRect/>
          </a:stretch>
        </p:blipFill>
        <p:spPr>
          <a:xfrm>
            <a:off x="442187" y="323482"/>
            <a:ext cx="8171062" cy="5727121"/>
          </a:xfrm>
          <a:prstGeom prst="rect">
            <a:avLst/>
          </a:prstGeom>
        </p:spPr>
      </p:pic>
    </p:spTree>
    <p:extLst>
      <p:ext uri="{BB962C8B-B14F-4D97-AF65-F5344CB8AC3E}">
        <p14:creationId xmlns:p14="http://schemas.microsoft.com/office/powerpoint/2010/main" val="21975856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56301D-0FDE-48F9-853E-979F6D1D20B2}"/>
              </a:ext>
            </a:extLst>
          </p:cNvPr>
          <p:cNvPicPr>
            <a:picLocks noChangeAspect="1"/>
          </p:cNvPicPr>
          <p:nvPr/>
        </p:nvPicPr>
        <p:blipFill>
          <a:blip r:embed="rId2"/>
          <a:stretch>
            <a:fillRect/>
          </a:stretch>
        </p:blipFill>
        <p:spPr>
          <a:xfrm>
            <a:off x="451147" y="201650"/>
            <a:ext cx="5761219" cy="6454699"/>
          </a:xfrm>
          <a:prstGeom prst="rect">
            <a:avLst/>
          </a:prstGeom>
        </p:spPr>
      </p:pic>
      <p:pic>
        <p:nvPicPr>
          <p:cNvPr id="5" name="Picture 4">
            <a:extLst>
              <a:ext uri="{FF2B5EF4-FFF2-40B4-BE49-F238E27FC236}">
                <a16:creationId xmlns:a16="http://schemas.microsoft.com/office/drawing/2014/main" id="{BD7F1147-E277-4F90-BA96-F29CE15F5C8C}"/>
              </a:ext>
            </a:extLst>
          </p:cNvPr>
          <p:cNvPicPr>
            <a:picLocks noChangeAspect="1"/>
          </p:cNvPicPr>
          <p:nvPr/>
        </p:nvPicPr>
        <p:blipFill rotWithShape="1">
          <a:blip r:embed="rId3"/>
          <a:srcRect t="40931"/>
          <a:stretch/>
        </p:blipFill>
        <p:spPr>
          <a:xfrm>
            <a:off x="5862149" y="3064213"/>
            <a:ext cx="5875529" cy="3592136"/>
          </a:xfrm>
          <a:prstGeom prst="rect">
            <a:avLst/>
          </a:prstGeom>
        </p:spPr>
      </p:pic>
    </p:spTree>
    <p:extLst>
      <p:ext uri="{BB962C8B-B14F-4D97-AF65-F5344CB8AC3E}">
        <p14:creationId xmlns:p14="http://schemas.microsoft.com/office/powerpoint/2010/main" val="31780398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D494CA-4841-44B6-BC00-2F0ED3C4DD2B}"/>
              </a:ext>
            </a:extLst>
          </p:cNvPr>
          <p:cNvPicPr>
            <a:picLocks noChangeAspect="1"/>
          </p:cNvPicPr>
          <p:nvPr/>
        </p:nvPicPr>
        <p:blipFill>
          <a:blip r:embed="rId2"/>
          <a:stretch>
            <a:fillRect/>
          </a:stretch>
        </p:blipFill>
        <p:spPr>
          <a:xfrm>
            <a:off x="242130" y="403726"/>
            <a:ext cx="8436071" cy="4961050"/>
          </a:xfrm>
          <a:prstGeom prst="rect">
            <a:avLst/>
          </a:prstGeom>
        </p:spPr>
      </p:pic>
    </p:spTree>
    <p:extLst>
      <p:ext uri="{BB962C8B-B14F-4D97-AF65-F5344CB8AC3E}">
        <p14:creationId xmlns:p14="http://schemas.microsoft.com/office/powerpoint/2010/main" val="40988691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286593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C8F4E1-51BE-4758-B9CD-03B362A669C0}"/>
              </a:ext>
            </a:extLst>
          </p:cNvPr>
          <p:cNvPicPr>
            <a:picLocks noChangeAspect="1"/>
          </p:cNvPicPr>
          <p:nvPr/>
        </p:nvPicPr>
        <p:blipFill>
          <a:blip r:embed="rId2"/>
          <a:stretch>
            <a:fillRect/>
          </a:stretch>
        </p:blipFill>
        <p:spPr>
          <a:xfrm>
            <a:off x="611359" y="431196"/>
            <a:ext cx="7905841" cy="5171936"/>
          </a:xfrm>
          <a:prstGeom prst="rect">
            <a:avLst/>
          </a:prstGeom>
        </p:spPr>
      </p:pic>
    </p:spTree>
    <p:extLst>
      <p:ext uri="{BB962C8B-B14F-4D97-AF65-F5344CB8AC3E}">
        <p14:creationId xmlns:p14="http://schemas.microsoft.com/office/powerpoint/2010/main" val="423621757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7A7182-5810-4DB1-B2E9-6216A640255B}"/>
              </a:ext>
            </a:extLst>
          </p:cNvPr>
          <p:cNvPicPr>
            <a:picLocks noChangeAspect="1"/>
          </p:cNvPicPr>
          <p:nvPr/>
        </p:nvPicPr>
        <p:blipFill>
          <a:blip r:embed="rId2"/>
          <a:stretch>
            <a:fillRect/>
          </a:stretch>
        </p:blipFill>
        <p:spPr>
          <a:xfrm>
            <a:off x="1582552" y="893"/>
            <a:ext cx="9023720" cy="6856214"/>
          </a:xfrm>
          <a:prstGeom prst="rect">
            <a:avLst/>
          </a:prstGeom>
        </p:spPr>
      </p:pic>
    </p:spTree>
    <p:extLst>
      <p:ext uri="{BB962C8B-B14F-4D97-AF65-F5344CB8AC3E}">
        <p14:creationId xmlns:p14="http://schemas.microsoft.com/office/powerpoint/2010/main" val="186741365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C1383F-50E9-4731-9220-FCCB7D1A89B5}"/>
              </a:ext>
            </a:extLst>
          </p:cNvPr>
          <p:cNvPicPr>
            <a:picLocks noChangeAspect="1"/>
          </p:cNvPicPr>
          <p:nvPr/>
        </p:nvPicPr>
        <p:blipFill>
          <a:blip r:embed="rId2"/>
          <a:stretch>
            <a:fillRect/>
          </a:stretch>
        </p:blipFill>
        <p:spPr>
          <a:xfrm>
            <a:off x="1118896" y="5654"/>
            <a:ext cx="9951033" cy="6846692"/>
          </a:xfrm>
          <a:prstGeom prst="rect">
            <a:avLst/>
          </a:prstGeom>
        </p:spPr>
      </p:pic>
    </p:spTree>
    <p:extLst>
      <p:ext uri="{BB962C8B-B14F-4D97-AF65-F5344CB8AC3E}">
        <p14:creationId xmlns:p14="http://schemas.microsoft.com/office/powerpoint/2010/main" val="84567058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B0F20F-F09C-4382-A3D1-467BDE569E9B}"/>
              </a:ext>
            </a:extLst>
          </p:cNvPr>
          <p:cNvPicPr>
            <a:picLocks noChangeAspect="1"/>
          </p:cNvPicPr>
          <p:nvPr/>
        </p:nvPicPr>
        <p:blipFill>
          <a:blip r:embed="rId2"/>
          <a:stretch>
            <a:fillRect/>
          </a:stretch>
        </p:blipFill>
        <p:spPr>
          <a:xfrm>
            <a:off x="2492674" y="893"/>
            <a:ext cx="7203477" cy="6856214"/>
          </a:xfrm>
          <a:prstGeom prst="rect">
            <a:avLst/>
          </a:prstGeom>
        </p:spPr>
      </p:pic>
    </p:spTree>
    <p:extLst>
      <p:ext uri="{BB962C8B-B14F-4D97-AF65-F5344CB8AC3E}">
        <p14:creationId xmlns:p14="http://schemas.microsoft.com/office/powerpoint/2010/main" val="111968244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D5A738-D7F6-45DD-8E21-9203669E0A97}"/>
              </a:ext>
            </a:extLst>
          </p:cNvPr>
          <p:cNvPicPr>
            <a:picLocks noChangeAspect="1"/>
          </p:cNvPicPr>
          <p:nvPr/>
        </p:nvPicPr>
        <p:blipFill>
          <a:blip r:embed="rId2"/>
          <a:stretch>
            <a:fillRect/>
          </a:stretch>
        </p:blipFill>
        <p:spPr>
          <a:xfrm>
            <a:off x="1508934" y="893"/>
            <a:ext cx="9170956" cy="6856214"/>
          </a:xfrm>
          <a:prstGeom prst="rect">
            <a:avLst/>
          </a:prstGeom>
        </p:spPr>
      </p:pic>
    </p:spTree>
    <p:extLst>
      <p:ext uri="{BB962C8B-B14F-4D97-AF65-F5344CB8AC3E}">
        <p14:creationId xmlns:p14="http://schemas.microsoft.com/office/powerpoint/2010/main" val="124339467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A6656A-CBD8-4558-A976-00ACB818A6FC}"/>
              </a:ext>
            </a:extLst>
          </p:cNvPr>
          <p:cNvPicPr>
            <a:picLocks noChangeAspect="1"/>
          </p:cNvPicPr>
          <p:nvPr/>
        </p:nvPicPr>
        <p:blipFill>
          <a:blip r:embed="rId2"/>
          <a:stretch>
            <a:fillRect/>
          </a:stretch>
        </p:blipFill>
        <p:spPr>
          <a:xfrm>
            <a:off x="1485513" y="134208"/>
            <a:ext cx="9217799" cy="6589584"/>
          </a:xfrm>
          <a:prstGeom prst="rect">
            <a:avLst/>
          </a:prstGeom>
        </p:spPr>
      </p:pic>
    </p:spTree>
    <p:extLst>
      <p:ext uri="{BB962C8B-B14F-4D97-AF65-F5344CB8AC3E}">
        <p14:creationId xmlns:p14="http://schemas.microsoft.com/office/powerpoint/2010/main" val="102584887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27B5AA-6EC9-41CE-A0C5-320E62A216CB}"/>
              </a:ext>
            </a:extLst>
          </p:cNvPr>
          <p:cNvPicPr>
            <a:picLocks noChangeAspect="1"/>
          </p:cNvPicPr>
          <p:nvPr/>
        </p:nvPicPr>
        <p:blipFill>
          <a:blip r:embed="rId2"/>
          <a:stretch>
            <a:fillRect/>
          </a:stretch>
        </p:blipFill>
        <p:spPr>
          <a:xfrm>
            <a:off x="1366733" y="893"/>
            <a:ext cx="9455358" cy="6856214"/>
          </a:xfrm>
          <a:prstGeom prst="rect">
            <a:avLst/>
          </a:prstGeom>
        </p:spPr>
      </p:pic>
    </p:spTree>
    <p:extLst>
      <p:ext uri="{BB962C8B-B14F-4D97-AF65-F5344CB8AC3E}">
        <p14:creationId xmlns:p14="http://schemas.microsoft.com/office/powerpoint/2010/main" val="313938926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EB31CD-CF3D-48AD-AB95-ED743D02DD76}"/>
              </a:ext>
            </a:extLst>
          </p:cNvPr>
          <p:cNvPicPr>
            <a:picLocks noChangeAspect="1"/>
          </p:cNvPicPr>
          <p:nvPr/>
        </p:nvPicPr>
        <p:blipFill>
          <a:blip r:embed="rId2"/>
          <a:stretch>
            <a:fillRect/>
          </a:stretch>
        </p:blipFill>
        <p:spPr>
          <a:xfrm>
            <a:off x="1471229" y="229434"/>
            <a:ext cx="9246366" cy="6399133"/>
          </a:xfrm>
          <a:prstGeom prst="rect">
            <a:avLst/>
          </a:prstGeom>
        </p:spPr>
      </p:pic>
    </p:spTree>
    <p:extLst>
      <p:ext uri="{BB962C8B-B14F-4D97-AF65-F5344CB8AC3E}">
        <p14:creationId xmlns:p14="http://schemas.microsoft.com/office/powerpoint/2010/main" val="160755207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69C0AC-100F-45A9-9AC5-023694E5FB5F}"/>
              </a:ext>
            </a:extLst>
          </p:cNvPr>
          <p:cNvPicPr>
            <a:picLocks noChangeAspect="1"/>
          </p:cNvPicPr>
          <p:nvPr/>
        </p:nvPicPr>
        <p:blipFill>
          <a:blip r:embed="rId2"/>
          <a:stretch>
            <a:fillRect/>
          </a:stretch>
        </p:blipFill>
        <p:spPr>
          <a:xfrm>
            <a:off x="-1" y="66000"/>
            <a:ext cx="12188825" cy="6726000"/>
          </a:xfrm>
          <a:prstGeom prst="rect">
            <a:avLst/>
          </a:prstGeom>
        </p:spPr>
      </p:pic>
    </p:spTree>
    <p:extLst>
      <p:ext uri="{BB962C8B-B14F-4D97-AF65-F5344CB8AC3E}">
        <p14:creationId xmlns:p14="http://schemas.microsoft.com/office/powerpoint/2010/main" val="197288514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321409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72253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30DBF2-64F9-45C5-8915-E73E2C4DF6C8}"/>
              </a:ext>
            </a:extLst>
          </p:cNvPr>
          <p:cNvPicPr>
            <a:picLocks noChangeAspect="1"/>
          </p:cNvPicPr>
          <p:nvPr/>
        </p:nvPicPr>
        <p:blipFill>
          <a:blip r:embed="rId2"/>
          <a:stretch>
            <a:fillRect/>
          </a:stretch>
        </p:blipFill>
        <p:spPr>
          <a:xfrm>
            <a:off x="572546" y="68289"/>
            <a:ext cx="6569009" cy="6721422"/>
          </a:xfrm>
          <a:prstGeom prst="rect">
            <a:avLst/>
          </a:prstGeom>
        </p:spPr>
      </p:pic>
    </p:spTree>
    <p:extLst>
      <p:ext uri="{BB962C8B-B14F-4D97-AF65-F5344CB8AC3E}">
        <p14:creationId xmlns:p14="http://schemas.microsoft.com/office/powerpoint/2010/main" val="158225980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514194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1B5B79-44FA-4839-9F24-7D75F51084DB}"/>
              </a:ext>
            </a:extLst>
          </p:cNvPr>
          <p:cNvPicPr>
            <a:picLocks noChangeAspect="1"/>
          </p:cNvPicPr>
          <p:nvPr/>
        </p:nvPicPr>
        <p:blipFill>
          <a:blip r:embed="rId2"/>
          <a:stretch>
            <a:fillRect/>
          </a:stretch>
        </p:blipFill>
        <p:spPr>
          <a:xfrm>
            <a:off x="576898" y="0"/>
            <a:ext cx="7163421" cy="6561389"/>
          </a:xfrm>
          <a:prstGeom prst="rect">
            <a:avLst/>
          </a:prstGeom>
        </p:spPr>
      </p:pic>
    </p:spTree>
    <p:extLst>
      <p:ext uri="{BB962C8B-B14F-4D97-AF65-F5344CB8AC3E}">
        <p14:creationId xmlns:p14="http://schemas.microsoft.com/office/powerpoint/2010/main" val="328619183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E75CF3-C474-450C-A723-741F621E8916}"/>
              </a:ext>
            </a:extLst>
          </p:cNvPr>
          <p:cNvPicPr>
            <a:picLocks noChangeAspect="1"/>
          </p:cNvPicPr>
          <p:nvPr/>
        </p:nvPicPr>
        <p:blipFill>
          <a:blip r:embed="rId2"/>
          <a:stretch>
            <a:fillRect/>
          </a:stretch>
        </p:blipFill>
        <p:spPr>
          <a:xfrm>
            <a:off x="188400" y="239753"/>
            <a:ext cx="11812024" cy="6378493"/>
          </a:xfrm>
          <a:prstGeom prst="rect">
            <a:avLst/>
          </a:prstGeom>
        </p:spPr>
      </p:pic>
    </p:spTree>
    <p:extLst>
      <p:ext uri="{BB962C8B-B14F-4D97-AF65-F5344CB8AC3E}">
        <p14:creationId xmlns:p14="http://schemas.microsoft.com/office/powerpoint/2010/main" val="125608920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6251DE-6C6F-4EEE-8412-D12F1E4ED2F0}"/>
              </a:ext>
            </a:extLst>
          </p:cNvPr>
          <p:cNvPicPr>
            <a:picLocks noChangeAspect="1"/>
          </p:cNvPicPr>
          <p:nvPr/>
        </p:nvPicPr>
        <p:blipFill>
          <a:blip r:embed="rId2"/>
          <a:stretch>
            <a:fillRect/>
          </a:stretch>
        </p:blipFill>
        <p:spPr>
          <a:xfrm>
            <a:off x="728326" y="182598"/>
            <a:ext cx="7132938" cy="6492803"/>
          </a:xfrm>
          <a:prstGeom prst="rect">
            <a:avLst/>
          </a:prstGeom>
        </p:spPr>
      </p:pic>
    </p:spTree>
    <p:extLst>
      <p:ext uri="{BB962C8B-B14F-4D97-AF65-F5344CB8AC3E}">
        <p14:creationId xmlns:p14="http://schemas.microsoft.com/office/powerpoint/2010/main" val="419185011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D01DA4-E70E-4DD9-99B4-358B88DE1C1F}"/>
              </a:ext>
            </a:extLst>
          </p:cNvPr>
          <p:cNvPicPr>
            <a:picLocks noChangeAspect="1"/>
          </p:cNvPicPr>
          <p:nvPr/>
        </p:nvPicPr>
        <p:blipFill>
          <a:blip r:embed="rId2"/>
          <a:stretch>
            <a:fillRect/>
          </a:stretch>
        </p:blipFill>
        <p:spPr>
          <a:xfrm>
            <a:off x="683458" y="197840"/>
            <a:ext cx="8039797" cy="6462320"/>
          </a:xfrm>
          <a:prstGeom prst="rect">
            <a:avLst/>
          </a:prstGeom>
        </p:spPr>
      </p:pic>
    </p:spTree>
    <p:extLst>
      <p:ext uri="{BB962C8B-B14F-4D97-AF65-F5344CB8AC3E}">
        <p14:creationId xmlns:p14="http://schemas.microsoft.com/office/powerpoint/2010/main" val="122728242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D7C221-BD10-409B-8B5A-8A12186F8912}"/>
              </a:ext>
            </a:extLst>
          </p:cNvPr>
          <p:cNvSpPr txBox="1"/>
          <p:nvPr/>
        </p:nvSpPr>
        <p:spPr>
          <a:xfrm>
            <a:off x="517997" y="398837"/>
            <a:ext cx="10552080" cy="4093428"/>
          </a:xfrm>
          <a:prstGeom prst="rect">
            <a:avLst/>
          </a:prstGeom>
          <a:noFill/>
        </p:spPr>
        <p:txBody>
          <a:bodyPr wrap="square">
            <a:spAutoFit/>
          </a:bodyPr>
          <a:lstStyle/>
          <a:p>
            <a:pPr algn="l"/>
            <a:r>
              <a:rPr lang="en-US" sz="2000" b="1" i="0" dirty="0">
                <a:solidFill>
                  <a:srgbClr val="171717"/>
                </a:solidFill>
                <a:effectLst/>
                <a:latin typeface="Segoe UI" panose="020B0502040204020203" pitchFamily="34" charset="0"/>
              </a:rPr>
              <a:t>Steps</a:t>
            </a:r>
          </a:p>
          <a:p>
            <a:pPr algn="l"/>
            <a:r>
              <a:rPr lang="en-US" sz="2000" b="0" i="0" dirty="0">
                <a:solidFill>
                  <a:srgbClr val="171717"/>
                </a:solidFill>
                <a:effectLst/>
                <a:latin typeface="Segoe UI" panose="020B0502040204020203" pitchFamily="34" charset="0"/>
              </a:rPr>
              <a:t>To reference a credential stored in Azure Key Vault, you need to:</a:t>
            </a:r>
          </a:p>
          <a:p>
            <a:pPr algn="l">
              <a:buFont typeface="+mj-lt"/>
              <a:buAutoNum type="arabicPeriod"/>
            </a:pPr>
            <a:r>
              <a:rPr lang="en-US" sz="2000" b="1" i="0" dirty="0">
                <a:solidFill>
                  <a:srgbClr val="171717"/>
                </a:solidFill>
                <a:effectLst/>
                <a:latin typeface="Segoe UI" panose="020B0502040204020203" pitchFamily="34" charset="0"/>
              </a:rPr>
              <a:t>Retrieve data factory managed identity</a:t>
            </a:r>
            <a:r>
              <a:rPr lang="en-US" sz="2000" b="0" i="0" dirty="0">
                <a:solidFill>
                  <a:srgbClr val="171717"/>
                </a:solidFill>
                <a:effectLst/>
                <a:latin typeface="Segoe UI" panose="020B0502040204020203" pitchFamily="34" charset="0"/>
              </a:rPr>
              <a:t> by copying the value of "Managed Identity Object ID" generated along with your factory. If you use ADF authoring UI, the managed identity object ID will be shown on the Azure Key Vault linked service creation window; you can also retrieve it from Azure portal, refer to </a:t>
            </a:r>
            <a:r>
              <a:rPr lang="en-US" sz="2000" b="0" i="0" u="none" strike="noStrike" dirty="0">
                <a:solidFill>
                  <a:srgbClr val="171717"/>
                </a:solidFill>
                <a:effectLst/>
                <a:latin typeface="Segoe UI" panose="020B0502040204020203" pitchFamily="34" charset="0"/>
                <a:hlinkClick r:id="rId2"/>
              </a:rPr>
              <a:t>Retrieve data factory managed identity</a:t>
            </a:r>
            <a:r>
              <a:rPr lang="en-US" sz="2000" b="0" i="0" dirty="0">
                <a:solidFill>
                  <a:srgbClr val="171717"/>
                </a:solidFill>
                <a:effectLst/>
                <a:latin typeface="Segoe UI" panose="020B0502040204020203" pitchFamily="34" charset="0"/>
              </a:rPr>
              <a:t>.</a:t>
            </a:r>
          </a:p>
          <a:p>
            <a:pPr algn="l">
              <a:buFont typeface="+mj-lt"/>
              <a:buAutoNum type="arabicPeriod"/>
            </a:pPr>
            <a:r>
              <a:rPr lang="en-US" sz="2000" b="1" i="0" dirty="0">
                <a:solidFill>
                  <a:srgbClr val="171717"/>
                </a:solidFill>
                <a:effectLst/>
                <a:latin typeface="Segoe UI" panose="020B0502040204020203" pitchFamily="34" charset="0"/>
              </a:rPr>
              <a:t>Grant the managed identity access to your Azure Key Vault.</a:t>
            </a:r>
            <a:r>
              <a:rPr lang="en-US" sz="2000" b="0" i="0" dirty="0">
                <a:solidFill>
                  <a:srgbClr val="171717"/>
                </a:solidFill>
                <a:effectLst/>
                <a:latin typeface="Segoe UI" panose="020B0502040204020203" pitchFamily="34" charset="0"/>
              </a:rPr>
              <a:t> In your key vault -&gt; Access policies -&gt; Add Access Policy, search this managed identity to grant </a:t>
            </a:r>
            <a:r>
              <a:rPr lang="en-US" sz="2000" b="1" i="0" dirty="0">
                <a:solidFill>
                  <a:srgbClr val="171717"/>
                </a:solidFill>
                <a:effectLst/>
                <a:latin typeface="Segoe UI" panose="020B0502040204020203" pitchFamily="34" charset="0"/>
              </a:rPr>
              <a:t>Get</a:t>
            </a:r>
            <a:r>
              <a:rPr lang="en-US" sz="2000" b="0" i="0" dirty="0">
                <a:solidFill>
                  <a:srgbClr val="171717"/>
                </a:solidFill>
                <a:effectLst/>
                <a:latin typeface="Segoe UI" panose="020B0502040204020203" pitchFamily="34" charset="0"/>
              </a:rPr>
              <a:t> permission in Secret permissions dropdown. It allows this designated factory to access secret in key vault.</a:t>
            </a:r>
          </a:p>
          <a:p>
            <a:pPr algn="l">
              <a:buFont typeface="+mj-lt"/>
              <a:buAutoNum type="arabicPeriod"/>
            </a:pPr>
            <a:r>
              <a:rPr lang="en-US" sz="2000" b="1" i="0" dirty="0">
                <a:solidFill>
                  <a:srgbClr val="171717"/>
                </a:solidFill>
                <a:effectLst/>
                <a:latin typeface="Segoe UI" panose="020B0502040204020203" pitchFamily="34" charset="0"/>
              </a:rPr>
              <a:t>Create a linked service pointing to your Azure Key Vault.</a:t>
            </a:r>
            <a:r>
              <a:rPr lang="en-US" sz="2000" b="0" i="0" dirty="0">
                <a:solidFill>
                  <a:srgbClr val="171717"/>
                </a:solidFill>
                <a:effectLst/>
                <a:latin typeface="Segoe UI" panose="020B0502040204020203" pitchFamily="34" charset="0"/>
              </a:rPr>
              <a:t> Refer to </a:t>
            </a:r>
            <a:r>
              <a:rPr lang="en-US" sz="2000" b="0" i="0" u="none" strike="noStrike" dirty="0">
                <a:solidFill>
                  <a:srgbClr val="171717"/>
                </a:solidFill>
                <a:effectLst/>
                <a:latin typeface="Segoe UI" panose="020B0502040204020203" pitchFamily="34" charset="0"/>
                <a:hlinkClick r:id="rId3"/>
              </a:rPr>
              <a:t>Azure Key Vault linked service</a:t>
            </a:r>
            <a:r>
              <a:rPr lang="en-US" sz="2000" b="0" i="0" dirty="0">
                <a:solidFill>
                  <a:srgbClr val="171717"/>
                </a:solidFill>
                <a:effectLst/>
                <a:latin typeface="Segoe UI" panose="020B0502040204020203" pitchFamily="34" charset="0"/>
              </a:rPr>
              <a:t>.</a:t>
            </a:r>
          </a:p>
          <a:p>
            <a:pPr algn="l">
              <a:buFont typeface="+mj-lt"/>
              <a:buAutoNum type="arabicPeriod"/>
            </a:pPr>
            <a:r>
              <a:rPr lang="en-US" sz="2000" b="1" i="0" dirty="0">
                <a:solidFill>
                  <a:srgbClr val="171717"/>
                </a:solidFill>
                <a:effectLst/>
                <a:latin typeface="Segoe UI" panose="020B0502040204020203" pitchFamily="34" charset="0"/>
              </a:rPr>
              <a:t>Create data store linked service, inside which reference the corresponding secret stored in key vault.</a:t>
            </a:r>
            <a:r>
              <a:rPr lang="en-US" sz="2000" b="0" i="0" dirty="0">
                <a:solidFill>
                  <a:srgbClr val="171717"/>
                </a:solidFill>
                <a:effectLst/>
                <a:latin typeface="Segoe UI" panose="020B0502040204020203" pitchFamily="34" charset="0"/>
              </a:rPr>
              <a:t> Refer to </a:t>
            </a:r>
            <a:r>
              <a:rPr lang="en-US" sz="2000" b="0" i="0" u="none" strike="noStrike" dirty="0">
                <a:solidFill>
                  <a:srgbClr val="171717"/>
                </a:solidFill>
                <a:effectLst/>
                <a:latin typeface="Segoe UI" panose="020B0502040204020203" pitchFamily="34" charset="0"/>
                <a:hlinkClick r:id="rId4"/>
              </a:rPr>
              <a:t>reference secret stored in key vault</a:t>
            </a:r>
            <a:r>
              <a:rPr lang="en-US" sz="2000" b="0" i="0" dirty="0">
                <a:solidFill>
                  <a:srgbClr val="171717"/>
                </a:solidFill>
                <a:effectLst/>
                <a:latin typeface="Segoe UI" panose="020B0502040204020203" pitchFamily="34" charset="0"/>
              </a:rPr>
              <a:t>.</a:t>
            </a:r>
          </a:p>
        </p:txBody>
      </p:sp>
    </p:spTree>
    <p:extLst>
      <p:ext uri="{BB962C8B-B14F-4D97-AF65-F5344CB8AC3E}">
        <p14:creationId xmlns:p14="http://schemas.microsoft.com/office/powerpoint/2010/main" val="2123633623"/>
      </p:ext>
    </p:extLst>
  </p:cSld>
  <p:clrMapOvr>
    <a:masterClrMapping/>
  </p:clrMapOvr>
  <p:transition>
    <p:fade/>
  </p:transition>
</p:sld>
</file>

<file path=ppt/theme/theme1.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Props1.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openxmlformats.org/package/2006/metadata/core-properties"/>
    <ds:schemaRef ds:uri="http://purl.org/dc/dcmitype/"/>
    <ds:schemaRef ds:uri="http://schemas.microsoft.com/sharepoint/v3"/>
    <ds:schemaRef ds:uri="http://www.w3.org/XML/1998/namespace"/>
    <ds:schemaRef ds:uri="http://schemas.microsoft.com/office/2006/documentManagement/types"/>
    <ds:schemaRef ds:uri="http://purl.org/dc/elements/1.1/"/>
    <ds:schemaRef ds:uri="http://schemas.microsoft.com/office/infopath/2007/PartnerControls"/>
    <ds:schemaRef ds:uri="c6bb9d19-7926-47a4-9d93-93d54014735c"/>
    <ds:schemaRef ds:uri="2295e2e7-0eeb-498e-8716-217bb2ee6ee3"/>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TechDays 2012 Devs v1</Template>
  <TotalTime>4280</TotalTime>
  <Words>185</Words>
  <Application>Microsoft Office PowerPoint</Application>
  <PresentationFormat>Custom</PresentationFormat>
  <Paragraphs>12</Paragraphs>
  <Slides>40</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40</vt:i4>
      </vt:variant>
    </vt:vector>
  </HeadingPairs>
  <TitlesOfParts>
    <vt:vector size="46" baseType="lpstr">
      <vt:lpstr>Arial</vt:lpstr>
      <vt:lpstr>Segoe UI</vt:lpstr>
      <vt:lpstr>Segoe UI Light</vt:lpstr>
      <vt:lpstr>Wingdings</vt:lpstr>
      <vt:lpstr>TechDays 2012 Devs v1</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Helen George</dc:creator>
  <cp:keywords>&lt;Any Related Keywords&gt;</cp:keywords>
  <dc:description>Template: Saku Uchikawa, Microsoft Corporation
Formatting:
Event Date: 
Event Location: 
Audience Type: Internal</dc:description>
  <cp:lastModifiedBy>maruti makwana</cp:lastModifiedBy>
  <cp:revision>407</cp:revision>
  <dcterms:created xsi:type="dcterms:W3CDTF">2012-02-07T06:07:07Z</dcterms:created>
  <dcterms:modified xsi:type="dcterms:W3CDTF">2022-09-29T06:08:24Z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