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78" r:id="rId23"/>
    <p:sldId id="279" r:id="rId24"/>
    <p:sldId id="291" r:id="rId25"/>
    <p:sldId id="292" r:id="rId26"/>
    <p:sldId id="273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A1FE-18A3-E258-5679-942B4A4BC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13773-11C0-DA15-F4E4-215A48D1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1B40-B4B8-59CD-EB4D-DC584CB6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24D1-A4B0-3F8D-ABF4-987C654B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7E55-6020-F391-F2E5-B6F15D7A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9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9C78-A368-3CD0-54E6-816503A4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E2650-98C0-FA48-54D1-A218D0F28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0BCC-4B6A-A6C9-5838-0E850350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E6B-485B-649D-EA00-50386D1B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B189-1A62-EDFC-CDB8-A81A1488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767AF-394A-BC81-A0C2-339A3E906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7D6E1-9FAD-6B80-6176-EE107B075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4ED6-D97A-2B32-4C77-3BBAD2AD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611E-C726-7A26-C73A-9E314065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BED2-B1AA-FCA7-8072-F6A69502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362C-DB0D-A0E4-EF40-4BB3A548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42EE-9BF2-D743-0EE4-B5398CD5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CE5F-F6C5-1318-D8C8-C788530E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E98B-69FF-7519-2FA9-97C8F862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F9C9-B9CD-720A-8AC6-17884BA3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43FB-7483-2577-FB1B-111F6403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1B0CF-6E73-5161-CA39-3880E1F5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6FDF-5C82-85CC-A951-1A26C538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ADAE-BB15-233B-2DCD-BEDE3239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B645-B836-E0D3-244E-2FC01981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39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2F28-2F25-FF62-C7B4-964AEAA7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B5FE-6E67-0B99-9CA5-23498564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5026B-A840-715E-0ACF-E32AD65B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BA5D8-6C29-51D2-7F3E-90AF3F5A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9B6BB-8D04-1A86-B7DC-8BB6BEB0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C8A6-EB7A-2826-3554-B46D1422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8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2B3F-92E8-985A-FB71-0BB90EF8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5534-AA50-1706-01C2-C4450C6A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65372-C59A-F732-5262-E88BF4E8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30B67-6A0B-FF74-57DF-4C9FC8BB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FC101-CC09-A75A-9AF9-BE49ED5E2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2789F-CF19-D272-8358-2ACCBC3C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539-44F7-E2C2-F4DE-EA045A02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81392-3235-9901-C8AF-E7798430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5D1F-A144-8D03-B21B-7EEAA10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A5A2D-B496-C5C1-AD70-AEF259B7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83932-99A4-F124-83F8-6B5FE036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1E5E7-23E3-3E0D-EC33-EDEEE15D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1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9E360-A9A1-57D1-6892-B9F63B55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DE736-9B4E-7061-D271-A1BEDF58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B2126-4563-8A18-96B9-52F3802C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4A6C-0957-F65F-DA0A-95ED3675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F8E7-DC8F-A66D-A2CB-DDE3F320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AE72-B791-E7CC-0378-A12871501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D4BF-2CBE-7092-C02C-16F07859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87A7E-4577-F5E0-599C-B7EDF758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FD49-0971-D398-FB43-8F223E72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2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75CC-3635-2283-85B6-649C65F9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27A46-79CE-CDC4-F9C9-7B958A38F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BCC85-A1C6-4F17-DD22-2A9BA4D8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99035-9597-3337-D20E-5F067FC9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95A1-7F57-2973-D073-73B169C1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FB1C-7630-1542-B84D-F8A09B93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C75DA-9AB0-98FB-5A10-379BA301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1EAB2-3657-DDA8-6FE0-9C552DF1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0F3E-4D37-C7FD-822F-DC6CFD9D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90EB-0ED4-4C08-BB67-64200B2B696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1374-C439-339F-51EA-369DC7373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5A9C-40B0-C322-E673-C5F8B4885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05F5-7091-4B37-AFC2-7F10887E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DE77-1BC8-318D-3087-A94F98861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Install Databricks CLI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9BA60-6B06-5C76-D48A-43ECAB9D5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DE212-AC6C-3633-078B-9B40C458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7" y="227677"/>
            <a:ext cx="9902023" cy="62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C870A-4307-1B70-3910-2EF3DC8C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9" y="852695"/>
            <a:ext cx="10545647" cy="1028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A3ED9-4222-7FD3-71AF-12EE97360B44}"/>
              </a:ext>
            </a:extLst>
          </p:cNvPr>
          <p:cNvSpPr txBox="1"/>
          <p:nvPr/>
        </p:nvSpPr>
        <p:spPr>
          <a:xfrm>
            <a:off x="815788" y="2635624"/>
            <a:ext cx="3060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Fire this command </a:t>
            </a:r>
          </a:p>
          <a:p>
            <a:r>
              <a:rPr lang="en-IN" dirty="0"/>
              <a:t>Paste your </a:t>
            </a:r>
            <a:r>
              <a:rPr lang="en-IN" dirty="0" err="1"/>
              <a:t>databricks</a:t>
            </a:r>
            <a:r>
              <a:rPr lang="en-IN" dirty="0"/>
              <a:t> host URL</a:t>
            </a:r>
          </a:p>
          <a:p>
            <a:endParaRPr lang="en-IN" dirty="0"/>
          </a:p>
          <a:p>
            <a:r>
              <a:rPr lang="en-IN" dirty="0"/>
              <a:t>And then generate token </a:t>
            </a:r>
          </a:p>
        </p:txBody>
      </p:sp>
    </p:spTree>
    <p:extLst>
      <p:ext uri="{BB962C8B-B14F-4D97-AF65-F5344CB8AC3E}">
        <p14:creationId xmlns:p14="http://schemas.microsoft.com/office/powerpoint/2010/main" val="144180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471AE-49CB-22A5-5C5F-3E2D76C5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484"/>
            <a:ext cx="12192000" cy="52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4C6E6-343C-67DA-58B5-2E60EAD5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43" y="461135"/>
            <a:ext cx="7649643" cy="382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5BFCD-57E3-BDB0-B9B6-70CE8DDF1801}"/>
              </a:ext>
            </a:extLst>
          </p:cNvPr>
          <p:cNvSpPr txBox="1"/>
          <p:nvPr/>
        </p:nvSpPr>
        <p:spPr>
          <a:xfrm>
            <a:off x="2366683" y="5064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dapi92fa414f832f3ac4c13fa4b453fc7498</a:t>
            </a:r>
          </a:p>
        </p:txBody>
      </p:sp>
    </p:spTree>
    <p:extLst>
      <p:ext uri="{BB962C8B-B14F-4D97-AF65-F5344CB8AC3E}">
        <p14:creationId xmlns:p14="http://schemas.microsoft.com/office/powerpoint/2010/main" val="144728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76AB8-93CA-80D3-E0C7-99764F82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0" y="594091"/>
            <a:ext cx="6182588" cy="143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D658C-22EF-EC03-F696-04AEE23FC335}"/>
              </a:ext>
            </a:extLst>
          </p:cNvPr>
          <p:cNvSpPr txBox="1"/>
          <p:nvPr/>
        </p:nvSpPr>
        <p:spPr>
          <a:xfrm>
            <a:off x="2357718" y="2967318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Paste token and hit enter</a:t>
            </a:r>
          </a:p>
        </p:txBody>
      </p:sp>
    </p:spTree>
    <p:extLst>
      <p:ext uri="{BB962C8B-B14F-4D97-AF65-F5344CB8AC3E}">
        <p14:creationId xmlns:p14="http://schemas.microsoft.com/office/powerpoint/2010/main" val="287357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56AD2-E86E-4B8B-03A9-9751E4157449}"/>
              </a:ext>
            </a:extLst>
          </p:cNvPr>
          <p:cNvSpPr txBox="1"/>
          <p:nvPr/>
        </p:nvSpPr>
        <p:spPr>
          <a:xfrm>
            <a:off x="1353671" y="1004047"/>
            <a:ext cx="803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Make sure URL and token is pasted properly and visible in your </a:t>
            </a:r>
            <a:r>
              <a:rPr lang="en-IN" dirty="0" err="1"/>
              <a:t>databricks</a:t>
            </a:r>
            <a:r>
              <a:rPr lang="en-IN" dirty="0"/>
              <a:t> config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7B00B-55D5-56E9-05A0-B46FAC78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8" y="1649505"/>
            <a:ext cx="4996562" cy="4729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A085E-BDF2-532D-3CB7-5082221B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90" y="2954575"/>
            <a:ext cx="502990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1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BDC69-6962-4421-2C26-3C07A502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1175090"/>
            <a:ext cx="8184323" cy="3370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B45DF-ED9A-D311-8606-8484BB378386}"/>
              </a:ext>
            </a:extLst>
          </p:cNvPr>
          <p:cNvSpPr txBox="1"/>
          <p:nvPr/>
        </p:nvSpPr>
        <p:spPr>
          <a:xfrm>
            <a:off x="923365" y="439271"/>
            <a:ext cx="409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Congratulation connection is working fine</a:t>
            </a:r>
          </a:p>
        </p:txBody>
      </p:sp>
    </p:spTree>
    <p:extLst>
      <p:ext uri="{BB962C8B-B14F-4D97-AF65-F5344CB8AC3E}">
        <p14:creationId xmlns:p14="http://schemas.microsoft.com/office/powerpoint/2010/main" val="121448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F55FA-8493-5701-1BC8-A70D1139293A}"/>
              </a:ext>
            </a:extLst>
          </p:cNvPr>
          <p:cNvSpPr txBox="1"/>
          <p:nvPr/>
        </p:nvSpPr>
        <p:spPr>
          <a:xfrm>
            <a:off x="1640542" y="2752164"/>
            <a:ext cx="9053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Azure Key Vault baked Secret Scope</a:t>
            </a:r>
          </a:p>
        </p:txBody>
      </p:sp>
    </p:spTree>
    <p:extLst>
      <p:ext uri="{BB962C8B-B14F-4D97-AF65-F5344CB8AC3E}">
        <p14:creationId xmlns:p14="http://schemas.microsoft.com/office/powerpoint/2010/main" val="23422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6615D-9170-427B-4B38-67426A3D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77" y="0"/>
            <a:ext cx="7204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3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96FEE-3A8B-5C71-6725-1E4DEF78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59" y="0"/>
            <a:ext cx="5497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E6A4D-0D96-ECD3-D9CA-C7A85DE9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8" y="257982"/>
            <a:ext cx="8466518" cy="5362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E0814-C540-1E45-50C7-2AC69297BA3C}"/>
              </a:ext>
            </a:extLst>
          </p:cNvPr>
          <p:cNvSpPr txBox="1"/>
          <p:nvPr/>
        </p:nvSpPr>
        <p:spPr>
          <a:xfrm>
            <a:off x="914400" y="6113929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292537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07534-5A14-C753-BFCE-78DB694C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452022"/>
            <a:ext cx="957396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0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9BDE3-65D9-6216-6018-C7AD08C6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93" y="0"/>
            <a:ext cx="9323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C6C17-C0C8-361E-D9E4-C1FB47A9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9" y="0"/>
            <a:ext cx="9513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8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45779-422D-C81B-4884-C629ABE5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5" y="218420"/>
            <a:ext cx="1078380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7B39-428C-4DBD-C05F-CEE9C73B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504417"/>
            <a:ext cx="1019317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98DEE-57F0-386B-09DD-F6C12D06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1" y="0"/>
            <a:ext cx="7514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7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A27CB-EB4F-11DC-D0C5-16AEEED84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5" y="194583"/>
            <a:ext cx="8373304" cy="60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F77AA-F4B6-8047-102D-5E7E536B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00" y="0"/>
            <a:ext cx="1014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B5EC4-8575-0CA2-21A6-D20BA819F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7" y="0"/>
            <a:ext cx="7267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66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B0EAD-149B-5579-8BBA-AABDDBA4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2" y="463524"/>
            <a:ext cx="1061233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F2F0A-2B5D-AE1A-A4B7-BFE12B4C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20" y="684691"/>
            <a:ext cx="7545031" cy="4649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0D703-CAA6-A938-03DA-FB870567C2E5}"/>
              </a:ext>
            </a:extLst>
          </p:cNvPr>
          <p:cNvSpPr txBox="1"/>
          <p:nvPr/>
        </p:nvSpPr>
        <p:spPr>
          <a:xfrm>
            <a:off x="1627220" y="6060141"/>
            <a:ext cx="341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Install python in your dev machine</a:t>
            </a:r>
          </a:p>
        </p:txBody>
      </p:sp>
    </p:spTree>
    <p:extLst>
      <p:ext uri="{BB962C8B-B14F-4D97-AF65-F5344CB8AC3E}">
        <p14:creationId xmlns:p14="http://schemas.microsoft.com/office/powerpoint/2010/main" val="628265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DE234-CFE3-2F72-CFBD-4F6C8815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7" y="739794"/>
            <a:ext cx="11176153" cy="153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3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F09B3-7207-7AFD-6192-BD7A1531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452"/>
            <a:ext cx="12192000" cy="5757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EFC40-DB2F-5458-7E0B-3A04FC3ECF68}"/>
              </a:ext>
            </a:extLst>
          </p:cNvPr>
          <p:cNvSpPr txBox="1"/>
          <p:nvPr/>
        </p:nvSpPr>
        <p:spPr>
          <a:xfrm>
            <a:off x="3612776" y="5325035"/>
            <a:ext cx="791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Make sure your </a:t>
            </a:r>
            <a:r>
              <a:rPr lang="en-IN" dirty="0" err="1"/>
              <a:t>keyvault</a:t>
            </a:r>
            <a:r>
              <a:rPr lang="en-IN" dirty="0"/>
              <a:t> access policy allow azure </a:t>
            </a:r>
            <a:r>
              <a:rPr lang="en-IN" dirty="0" err="1"/>
              <a:t>databricks</a:t>
            </a:r>
            <a:r>
              <a:rPr lang="en-IN" dirty="0"/>
              <a:t> to get and list secrets</a:t>
            </a:r>
          </a:p>
        </p:txBody>
      </p:sp>
    </p:spTree>
    <p:extLst>
      <p:ext uri="{BB962C8B-B14F-4D97-AF65-F5344CB8AC3E}">
        <p14:creationId xmlns:p14="http://schemas.microsoft.com/office/powerpoint/2010/main" val="1559620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F3E6D-5638-5FDD-FB5C-996B7241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03" y="423300"/>
            <a:ext cx="667795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2BD5D-2AF6-DA30-DFB0-9989BE26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39"/>
            <a:ext cx="12192000" cy="43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2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B2110-61A1-15CC-B244-7B9A6626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90"/>
            <a:ext cx="12192000" cy="67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5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F529C-7346-C317-5638-DC1962D10EB8}"/>
              </a:ext>
            </a:extLst>
          </p:cNvPr>
          <p:cNvSpPr txBox="1"/>
          <p:nvPr/>
        </p:nvSpPr>
        <p:spPr>
          <a:xfrm>
            <a:off x="1201271" y="860612"/>
            <a:ext cx="593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Congratulations your AKV backed secret scope is working fine.</a:t>
            </a:r>
          </a:p>
        </p:txBody>
      </p:sp>
    </p:spTree>
    <p:extLst>
      <p:ext uri="{BB962C8B-B14F-4D97-AF65-F5344CB8AC3E}">
        <p14:creationId xmlns:p14="http://schemas.microsoft.com/office/powerpoint/2010/main" val="2363985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030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10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DC192-82C0-D148-AA67-E8010F24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3" y="1305900"/>
            <a:ext cx="7738671" cy="3651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53F57-D3DF-C5AD-3B7B-B80FF6420856}"/>
              </a:ext>
            </a:extLst>
          </p:cNvPr>
          <p:cNvSpPr txBox="1"/>
          <p:nvPr/>
        </p:nvSpPr>
        <p:spPr>
          <a:xfrm>
            <a:off x="815788" y="519953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Check python is installed </a:t>
            </a:r>
          </a:p>
        </p:txBody>
      </p:sp>
    </p:spTree>
    <p:extLst>
      <p:ext uri="{BB962C8B-B14F-4D97-AF65-F5344CB8AC3E}">
        <p14:creationId xmlns:p14="http://schemas.microsoft.com/office/powerpoint/2010/main" val="298551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2A26E-5778-AF1B-F1B0-C5369669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5" y="1593937"/>
            <a:ext cx="10961627" cy="2744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2960C-7F4A-3AA9-CE62-EBB88984F9DC}"/>
              </a:ext>
            </a:extLst>
          </p:cNvPr>
          <p:cNvSpPr txBox="1"/>
          <p:nvPr/>
        </p:nvSpPr>
        <p:spPr>
          <a:xfrm>
            <a:off x="528918" y="851647"/>
            <a:ext cx="273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Check Pip is installed or not</a:t>
            </a:r>
          </a:p>
        </p:txBody>
      </p:sp>
    </p:spTree>
    <p:extLst>
      <p:ext uri="{BB962C8B-B14F-4D97-AF65-F5344CB8AC3E}">
        <p14:creationId xmlns:p14="http://schemas.microsoft.com/office/powerpoint/2010/main" val="27532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B814A8-6FB2-CF7A-6DCB-C546E418C4E4}"/>
              </a:ext>
            </a:extLst>
          </p:cNvPr>
          <p:cNvSpPr txBox="1"/>
          <p:nvPr/>
        </p:nvSpPr>
        <p:spPr>
          <a:xfrm>
            <a:off x="1147482" y="672353"/>
            <a:ext cx="569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pip is not installed go back to python setup and modify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010CD-434B-6E57-23BD-B83AE055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6" y="1173549"/>
            <a:ext cx="6258798" cy="3829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6849B-B0B0-0A8C-4CA2-4FC8D64A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63" y="2227183"/>
            <a:ext cx="627785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B0BE8-482F-CF48-EC29-A1C4738A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4" y="542088"/>
            <a:ext cx="7687889" cy="48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547F71-0025-56FD-DB7B-E7DEDF35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1" y="552574"/>
            <a:ext cx="914527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56F08-D6F0-6850-1A94-D62CBF2E69F6}"/>
              </a:ext>
            </a:extLst>
          </p:cNvPr>
          <p:cNvSpPr txBox="1"/>
          <p:nvPr/>
        </p:nvSpPr>
        <p:spPr>
          <a:xfrm>
            <a:off x="1380565" y="663388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Install </a:t>
            </a:r>
            <a:r>
              <a:rPr lang="en-IN" dirty="0" err="1"/>
              <a:t>databricks</a:t>
            </a:r>
            <a:r>
              <a:rPr lang="en-IN" dirty="0"/>
              <a:t>-cli using pip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7B0D-DDB8-4A38-3841-593AD43D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1" y="1148631"/>
            <a:ext cx="9839014" cy="47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4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106</Words>
  <Application>Microsoft Office PowerPoint</Application>
  <PresentationFormat>Widescreen</PresentationFormat>
  <Paragraphs>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Install Databricks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maruti makwana</dc:creator>
  <cp:lastModifiedBy>maruti makwana</cp:lastModifiedBy>
  <cp:revision>6</cp:revision>
  <dcterms:created xsi:type="dcterms:W3CDTF">2024-10-22T13:15:17Z</dcterms:created>
  <dcterms:modified xsi:type="dcterms:W3CDTF">2024-10-22T14:30:32Z</dcterms:modified>
</cp:coreProperties>
</file>