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54A9-8BA4-5F08-B666-82D67134F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937DF-6E50-1D39-92E7-D94F7C781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76E6-D182-DDE9-2927-6A70A3F8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5AFD-572C-5A86-F825-44B763BB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99CE-8B05-6F39-8054-88D4EA8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8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4CFB-4F19-7746-12E1-A4AEA8A8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0E95-0648-D9F4-77EC-80F62948C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266A-8A5D-CF17-29C1-B99F6001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A4C0-CFC0-30A6-FF52-D1318BF3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469B-B133-F933-98EE-9A466E47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DC7D5-93DC-54A3-3421-11E72951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04D-FFB4-D5AC-79DF-776FE3F5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4F4B-A14D-8E7E-0BB9-1D0553B2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1785-0534-E4A5-E309-301A1212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48F2-6AFA-7027-BD0F-55F1F03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E977-BF39-C17C-B6E8-7938AD4A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1B72-0782-0EF7-F4D6-24BD34C9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3EE6-AB3E-06CE-6F53-916B6115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CF5-B7B0-BA58-6E6F-8D220D3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1911-8328-3F7C-BF05-5C280E9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3340-232D-D014-41B6-B322C194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88DF-567D-7511-0BE2-F746E446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202D-910C-A2E5-E6CB-405EFED3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A5AF-6827-101F-DBD1-9CBC7FB8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534-CB21-D5AE-A1A4-0C52D5F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4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A928-735C-C57F-C943-36221535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2DEC-B26C-A0B7-9D75-55832BAD9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2630-5C1D-53B3-BF96-D559941B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EF6C-8574-DD7A-71F2-A0DD5452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CBAD-21F4-C58E-0802-89F44F33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A72A-72BE-E134-B47A-174B113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F4C0-7BAC-D16F-C58E-DF3194EC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A51-2028-160D-646C-170D12ED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B659-CAD0-019E-2B7F-C4FEE3AD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9C7C-5639-AD56-1CCE-92D4F1E1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1A269-1D32-8B3B-5A27-A05F2EC5D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869F1-0266-8FD1-0B43-42CABC9F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B1E06-A602-4F74-4478-B9DD713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80AA0-8923-B564-0C00-E23F1F1A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8F89-B306-5D7B-2A2D-C7B6A8E1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DBBD7-C84B-74F6-AC6C-DBD548C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F278B-1C27-7AC7-84A4-1FDFF42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640C-BA57-1B81-C3E3-03C8C6E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3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2DCAA-5227-B949-F0C2-B96AF126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81101-236A-AE52-398A-46702167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F104-CBDB-C26E-CFC7-5C1DDD18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EC6F-4F3F-F715-EE0A-432C840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5E6-3E5F-8470-69B1-120EA30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56FC-383F-8096-0074-6B2CB8DD6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AE4B-F596-7E97-A645-001ED425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A391-ACB8-AE8D-B04C-96D1693C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075A-4784-F0FC-A5D2-C27929CD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5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4E40-1189-7136-C16F-905DE5FE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C551F-04D9-5CB9-C05E-FAFF4C28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9C31-6D4C-57D5-B134-35148997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387D-DA5B-D0BE-7EBC-A641CA5F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F11CE-FAC3-1D77-157D-8E4C26E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4FF26-82E3-B7E8-BB34-393E37F4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4EBBF-E92B-6994-6FF5-EAB46B53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1BD7-5C47-D91C-8878-052D593B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3F10-CB86-6742-E259-8077B69CE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25DF-34BF-43FD-A075-200651EDEEC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2AEC-305F-1333-B6BE-80A9FA807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A382-BE8F-0355-7CC0-6C8F543B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8807-B93E-461A-B0F3-8DD633A1B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4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1125-9BE1-95E5-ECCD-7036BDDC2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Factory with ADB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0FE0-D885-6CD2-B7D9-49BD88C93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2D9F2-ED61-6A9C-6A1B-8798FF99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6" y="0"/>
            <a:ext cx="568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C1AE5-B1C4-C8B0-E7B2-08ACA2A0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00"/>
            <a:ext cx="12192000" cy="63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03D01-3AF3-638C-EA52-68844D53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89" y="397508"/>
            <a:ext cx="8011643" cy="430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07BF2-DC33-B359-FB40-E6ED8E2B3E96}"/>
              </a:ext>
            </a:extLst>
          </p:cNvPr>
          <p:cNvSpPr txBox="1"/>
          <p:nvPr/>
        </p:nvSpPr>
        <p:spPr>
          <a:xfrm>
            <a:off x="1918447" y="5117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dapi9af16a626ad2b258bf7c6d08b7a8a4d8</a:t>
            </a:r>
          </a:p>
        </p:txBody>
      </p:sp>
    </p:spTree>
    <p:extLst>
      <p:ext uri="{BB962C8B-B14F-4D97-AF65-F5344CB8AC3E}">
        <p14:creationId xmlns:p14="http://schemas.microsoft.com/office/powerpoint/2010/main" val="275522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D1AEB-8008-3A67-E4D1-08365EAF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7" y="429748"/>
            <a:ext cx="3761434" cy="44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0E0A2-F5BD-338B-DDD6-6F36577B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" y="95367"/>
            <a:ext cx="5820587" cy="6344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2E64E-0A65-5A7D-2263-BBFA8B5A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165" y="3806927"/>
            <a:ext cx="4016321" cy="19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B397B-8625-2ED6-98E5-6DD57BA6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2" y="455768"/>
            <a:ext cx="1004075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B22D4-B4D1-20FC-6F77-C3817B88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96110"/>
            <a:ext cx="900238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6F400-62DF-716A-4370-5F8B0086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8" y="0"/>
            <a:ext cx="7624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EC7D4-AC59-9166-8EC9-CD1B2BE9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86" y="431077"/>
            <a:ext cx="602064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DCEAC-2021-159F-2F36-1DAA36C1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2" y="0"/>
            <a:ext cx="8276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168FF-102D-53E6-56BC-5E1DC29D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7" y="464298"/>
            <a:ext cx="5110749" cy="35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680B0-4BE2-5A76-E16F-DADBEEF2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1" y="199865"/>
            <a:ext cx="7382905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9D8C7-A7CE-E997-1734-CAEE2402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1" y="-110275"/>
            <a:ext cx="5638671" cy="3974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2F36A-CE76-5EF0-80C2-F27A5DCC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36" y="3527442"/>
            <a:ext cx="7493480" cy="30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8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F2DC5-357F-5C2F-9FE8-C1799F0A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" y="386403"/>
            <a:ext cx="8980815" cy="40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7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6F256-1FDF-4584-225D-CCAC623C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00" y="373650"/>
            <a:ext cx="618258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1EA7C-A875-62C2-249F-177B2539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5" y="303475"/>
            <a:ext cx="6193234" cy="39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B89D0-0CC8-4BB6-BC7D-450B20DF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336"/>
            <a:ext cx="12192000" cy="231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EF872-195C-96B4-5295-5B9B9ED6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060"/>
            <a:ext cx="12192000" cy="25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8443B-AAF1-9B9C-3B70-D58ABDB0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888"/>
          <a:stretch/>
        </p:blipFill>
        <p:spPr>
          <a:xfrm>
            <a:off x="903346" y="296444"/>
            <a:ext cx="6421152" cy="44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5174D-20FF-58C4-47C1-48EBFDB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0" y="0"/>
            <a:ext cx="8819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4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FC745-1B14-211A-1968-939797D7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7" y="542088"/>
            <a:ext cx="7143721" cy="43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7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A67AF-5BE7-CBC4-BC5C-D2B8B704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7" y="309340"/>
            <a:ext cx="10231278" cy="319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56721-1A2B-1C92-C6C0-42C819681EF1}"/>
              </a:ext>
            </a:extLst>
          </p:cNvPr>
          <p:cNvSpPr txBox="1"/>
          <p:nvPr/>
        </p:nvSpPr>
        <p:spPr>
          <a:xfrm>
            <a:off x="1748118" y="3989294"/>
            <a:ext cx="254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Do not run this notebook</a:t>
            </a:r>
          </a:p>
        </p:txBody>
      </p:sp>
    </p:spTree>
    <p:extLst>
      <p:ext uri="{BB962C8B-B14F-4D97-AF65-F5344CB8AC3E}">
        <p14:creationId xmlns:p14="http://schemas.microsoft.com/office/powerpoint/2010/main" val="24680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E2483-C8A6-1C23-C74E-AC16CEB5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07"/>
            <a:ext cx="12192000" cy="34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9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A0AAC-1132-A11D-EBB7-14A29D8C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3" y="535264"/>
            <a:ext cx="8326012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7679A-6DFC-D9FE-2921-A3565D3E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9" y="0"/>
            <a:ext cx="1019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5EB55-1A1C-4312-5AFA-37C57D1C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" y="141669"/>
            <a:ext cx="514421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0A264-3EFB-18F6-7ACB-47FED9AD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8" y="331884"/>
            <a:ext cx="893569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0AF5C-6B14-149E-E45C-C3B468B1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55" y="0"/>
            <a:ext cx="5419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Azure Data Factory with ADB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maruti makwana</dc:creator>
  <cp:lastModifiedBy>maruti makwana</cp:lastModifiedBy>
  <cp:revision>5</cp:revision>
  <dcterms:created xsi:type="dcterms:W3CDTF">2024-10-23T15:10:07Z</dcterms:created>
  <dcterms:modified xsi:type="dcterms:W3CDTF">2024-10-23T15:34:36Z</dcterms:modified>
</cp:coreProperties>
</file>