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handoutMasterIdLst>
    <p:handoutMasterId r:id="rId32"/>
  </p:handoutMasterIdLst>
  <p:sldIdLst>
    <p:sldId id="256" r:id="rId5"/>
    <p:sldId id="329" r:id="rId6"/>
    <p:sldId id="330" r:id="rId7"/>
    <p:sldId id="331" r:id="rId8"/>
    <p:sldId id="332" r:id="rId9"/>
    <p:sldId id="333" r:id="rId10"/>
    <p:sldId id="334" r:id="rId11"/>
    <p:sldId id="283" r:id="rId12"/>
    <p:sldId id="308" r:id="rId13"/>
    <p:sldId id="346" r:id="rId14"/>
    <p:sldId id="348" r:id="rId15"/>
    <p:sldId id="307" r:id="rId16"/>
    <p:sldId id="353" r:id="rId17"/>
    <p:sldId id="314" r:id="rId18"/>
    <p:sldId id="354" r:id="rId19"/>
    <p:sldId id="349" r:id="rId20"/>
    <p:sldId id="350" r:id="rId21"/>
    <p:sldId id="352" r:id="rId22"/>
    <p:sldId id="355" r:id="rId23"/>
    <p:sldId id="356" r:id="rId24"/>
    <p:sldId id="324" r:id="rId25"/>
    <p:sldId id="325" r:id="rId26"/>
    <p:sldId id="358" r:id="rId27"/>
    <p:sldId id="359" r:id="rId28"/>
    <p:sldId id="360" r:id="rId29"/>
    <p:sldId id="357" r:id="rId3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94D4E85-A4C7-426E-8F5E-2FAA95881E71}">
          <p14:sldIdLst>
            <p14:sldId id="256"/>
            <p14:sldId id="329"/>
            <p14:sldId id="330"/>
            <p14:sldId id="331"/>
            <p14:sldId id="332"/>
            <p14:sldId id="333"/>
            <p14:sldId id="334"/>
            <p14:sldId id="283"/>
          </p14:sldIdLst>
        </p14:section>
        <p14:section name="Map" id="{F97B05A1-9F42-44A0-8CC0-EC90187442FF}">
          <p14:sldIdLst>
            <p14:sldId id="308"/>
            <p14:sldId id="346"/>
            <p14:sldId id="348"/>
            <p14:sldId id="307"/>
            <p14:sldId id="353"/>
            <p14:sldId id="314"/>
            <p14:sldId id="354"/>
          </p14:sldIdLst>
        </p14:section>
        <p14:section name="Set" id="{57D7A222-5DE3-4A74-AE7F-F22FE0772B04}">
          <p14:sldIdLst>
            <p14:sldId id="349"/>
            <p14:sldId id="350"/>
            <p14:sldId id="352"/>
            <p14:sldId id="355"/>
            <p14:sldId id="356"/>
            <p14:sldId id="324"/>
            <p14:sldId id="325"/>
            <p14:sldId id="358"/>
            <p14:sldId id="359"/>
            <p14:sldId id="360"/>
            <p14:sldId id="357"/>
          </p14:sldIdLst>
        </p14:section>
      </p14:sectionLst>
    </p:ex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60A74B-2322-364E-99EE-361A4731511B}" v="2" dt="2021-05-26T13:02:17.6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492" autoAdjust="0"/>
  </p:normalViewPr>
  <p:slideViewPr>
    <p:cSldViewPr>
      <p:cViewPr>
        <p:scale>
          <a:sx n="89" d="100"/>
          <a:sy n="89" d="100"/>
        </p:scale>
        <p:origin x="466"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79"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78"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u Jauhari" userId="8708f59b6908328d" providerId="LiveId" clId="{D460A74B-2322-364E-99EE-361A4731511B}"/>
    <pc:docChg chg="custSel addSld modSld">
      <pc:chgData name="Ashu Jauhari" userId="8708f59b6908328d" providerId="LiveId" clId="{D460A74B-2322-364E-99EE-361A4731511B}" dt="2021-05-26T13:02:20.785" v="17"/>
      <pc:docMkLst>
        <pc:docMk/>
      </pc:docMkLst>
      <pc:sldChg chg="addSp delSp modSp mod">
        <pc:chgData name="Ashu Jauhari" userId="8708f59b6908328d" providerId="LiveId" clId="{D460A74B-2322-364E-99EE-361A4731511B}" dt="2021-05-26T13:02:20.785" v="17"/>
        <pc:sldMkLst>
          <pc:docMk/>
          <pc:sldMk cId="2801835050" sldId="256"/>
        </pc:sldMkLst>
        <pc:spChg chg="add del mod">
          <ac:chgData name="Ashu Jauhari" userId="8708f59b6908328d" providerId="LiveId" clId="{D460A74B-2322-364E-99EE-361A4731511B}" dt="2021-05-26T13:02:20.785" v="17"/>
          <ac:spMkLst>
            <pc:docMk/>
            <pc:sldMk cId="2801835050" sldId="256"/>
            <ac:spMk id="3" creationId="{D7983DFE-68A8-164B-8B3B-AABB0EA3F255}"/>
          </ac:spMkLst>
        </pc:spChg>
      </pc:sldChg>
      <pc:sldChg chg="add">
        <pc:chgData name="Ashu Jauhari" userId="8708f59b6908328d" providerId="LiveId" clId="{D460A74B-2322-364E-99EE-361A4731511B}" dt="2021-05-11T17:59:36.807" v="0"/>
        <pc:sldMkLst>
          <pc:docMk/>
          <pc:sldMk cId="260557702" sldId="270"/>
        </pc:sldMkLst>
      </pc:sldChg>
      <pc:sldChg chg="modSp add mod">
        <pc:chgData name="Ashu Jauhari" userId="8708f59b6908328d" providerId="LiveId" clId="{D460A74B-2322-364E-99EE-361A4731511B}" dt="2021-05-11T18:00:11.002" v="13" actId="1035"/>
        <pc:sldMkLst>
          <pc:docMk/>
          <pc:sldMk cId="174106352" sldId="273"/>
        </pc:sldMkLst>
        <pc:spChg chg="mod">
          <ac:chgData name="Ashu Jauhari" userId="8708f59b6908328d" providerId="LiveId" clId="{D460A74B-2322-364E-99EE-361A4731511B}" dt="2021-05-11T18:00:11.002" v="13" actId="1035"/>
          <ac:spMkLst>
            <pc:docMk/>
            <pc:sldMk cId="174106352" sldId="273"/>
            <ac:spMk id="15" creationId="{00000000-0000-0000-0000-000000000000}"/>
          </ac:spMkLst>
        </pc:spChg>
        <pc:picChg chg="mod">
          <ac:chgData name="Ashu Jauhari" userId="8708f59b6908328d" providerId="LiveId" clId="{D460A74B-2322-364E-99EE-361A4731511B}" dt="2021-05-11T17:59:49.838" v="5" actId="1036"/>
          <ac:picMkLst>
            <pc:docMk/>
            <pc:sldMk cId="174106352" sldId="273"/>
            <ac:picMk id="8" creationId="{00000000-0000-0000-0000-000000000000}"/>
          </ac:picMkLst>
        </pc:picChg>
      </pc:sldChg>
      <pc:sldChg chg="add">
        <pc:chgData name="Ashu Jauhari" userId="8708f59b6908328d" providerId="LiveId" clId="{D460A74B-2322-364E-99EE-361A4731511B}" dt="2021-05-11T17:59:36.807" v="0"/>
        <pc:sldMkLst>
          <pc:docMk/>
          <pc:sldMk cId="4159812153" sldId="274"/>
        </pc:sldMkLst>
      </pc:sldChg>
      <pc:sldChg chg="add">
        <pc:chgData name="Ashu Jauhari" userId="8708f59b6908328d" providerId="LiveId" clId="{D460A74B-2322-364E-99EE-361A4731511B}" dt="2021-05-11T17:59:36.807" v="0"/>
        <pc:sldMkLst>
          <pc:docMk/>
          <pc:sldMk cId="3572296447" sldId="275"/>
        </pc:sldMkLst>
      </pc:sldChg>
      <pc:sldChg chg="add">
        <pc:chgData name="Ashu Jauhari" userId="8708f59b6908328d" providerId="LiveId" clId="{D460A74B-2322-364E-99EE-361A4731511B}" dt="2021-05-11T17:59:36.807" v="0"/>
        <pc:sldMkLst>
          <pc:docMk/>
          <pc:sldMk cId="3350169686" sldId="277"/>
        </pc:sldMkLst>
      </pc:sldChg>
      <pc:sldChg chg="add">
        <pc:chgData name="Ashu Jauhari" userId="8708f59b6908328d" providerId="LiveId" clId="{D460A74B-2322-364E-99EE-361A4731511B}" dt="2021-05-11T17:59:36.807" v="0"/>
        <pc:sldMkLst>
          <pc:docMk/>
          <pc:sldMk cId="34344210" sldId="280"/>
        </pc:sldMkLst>
      </pc:sldChg>
      <pc:sldChg chg="add">
        <pc:chgData name="Ashu Jauhari" userId="8708f59b6908328d" providerId="LiveId" clId="{D460A74B-2322-364E-99EE-361A4731511B}" dt="2021-05-11T17:59:36.807" v="0"/>
        <pc:sldMkLst>
          <pc:docMk/>
          <pc:sldMk cId="3800018805" sldId="281"/>
        </pc:sldMkLst>
      </pc:sldChg>
      <pc:sldChg chg="add">
        <pc:chgData name="Ashu Jauhari" userId="8708f59b6908328d" providerId="LiveId" clId="{D460A74B-2322-364E-99EE-361A4731511B}" dt="2021-05-11T17:59:36.807" v="0"/>
        <pc:sldMkLst>
          <pc:docMk/>
          <pc:sldMk cId="754638089" sldId="285"/>
        </pc:sldMkLst>
      </pc:sldChg>
      <pc:sldChg chg="add">
        <pc:chgData name="Ashu Jauhari" userId="8708f59b6908328d" providerId="LiveId" clId="{D460A74B-2322-364E-99EE-361A4731511B}" dt="2021-05-11T17:59:36.807" v="0"/>
        <pc:sldMkLst>
          <pc:docMk/>
          <pc:sldMk cId="624382652" sldId="286"/>
        </pc:sldMkLst>
      </pc:sldChg>
      <pc:sldChg chg="add">
        <pc:chgData name="Ashu Jauhari" userId="8708f59b6908328d" providerId="LiveId" clId="{D460A74B-2322-364E-99EE-361A4731511B}" dt="2021-05-11T17:59:36.807" v="0"/>
        <pc:sldMkLst>
          <pc:docMk/>
          <pc:sldMk cId="2798337527" sldId="287"/>
        </pc:sldMkLst>
      </pc:sldChg>
      <pc:sldChg chg="add">
        <pc:chgData name="Ashu Jauhari" userId="8708f59b6908328d" providerId="LiveId" clId="{D460A74B-2322-364E-99EE-361A4731511B}" dt="2021-05-11T17:59:36.807" v="0"/>
        <pc:sldMkLst>
          <pc:docMk/>
          <pc:sldMk cId="4002285990" sldId="288"/>
        </pc:sldMkLst>
      </pc:sldChg>
      <pc:sldChg chg="add">
        <pc:chgData name="Ashu Jauhari" userId="8708f59b6908328d" providerId="LiveId" clId="{D460A74B-2322-364E-99EE-361A4731511B}" dt="2021-05-11T17:59:36.807" v="0"/>
        <pc:sldMkLst>
          <pc:docMk/>
          <pc:sldMk cId="786008727" sldId="289"/>
        </pc:sldMkLst>
      </pc:sldChg>
      <pc:sldChg chg="add">
        <pc:chgData name="Ashu Jauhari" userId="8708f59b6908328d" providerId="LiveId" clId="{D460A74B-2322-364E-99EE-361A4731511B}" dt="2021-05-11T17:59:36.807" v="0"/>
        <pc:sldMkLst>
          <pc:docMk/>
          <pc:sldMk cId="1031694582" sldId="292"/>
        </pc:sldMkLst>
      </pc:sldChg>
      <pc:sldChg chg="add">
        <pc:chgData name="Ashu Jauhari" userId="8708f59b6908328d" providerId="LiveId" clId="{D460A74B-2322-364E-99EE-361A4731511B}" dt="2021-05-11T17:59:36.807" v="0"/>
        <pc:sldMkLst>
          <pc:docMk/>
          <pc:sldMk cId="3671488741" sldId="293"/>
        </pc:sldMkLst>
      </pc:sldChg>
      <pc:sldChg chg="add">
        <pc:chgData name="Ashu Jauhari" userId="8708f59b6908328d" providerId="LiveId" clId="{D460A74B-2322-364E-99EE-361A4731511B}" dt="2021-05-11T17:59:36.807" v="0"/>
        <pc:sldMkLst>
          <pc:docMk/>
          <pc:sldMk cId="1938490043" sldId="294"/>
        </pc:sldMkLst>
      </pc:sldChg>
      <pc:sldChg chg="modSp add mod">
        <pc:chgData name="Ashu Jauhari" userId="8708f59b6908328d" providerId="LiveId" clId="{D460A74B-2322-364E-99EE-361A4731511B}" dt="2021-05-11T18:00:44.603" v="14" actId="14100"/>
        <pc:sldMkLst>
          <pc:docMk/>
          <pc:sldMk cId="3858113935" sldId="295"/>
        </pc:sldMkLst>
        <pc:picChg chg="mod">
          <ac:chgData name="Ashu Jauhari" userId="8708f59b6908328d" providerId="LiveId" clId="{D460A74B-2322-364E-99EE-361A4731511B}" dt="2021-05-11T18:00:44.603" v="14" actId="14100"/>
          <ac:picMkLst>
            <pc:docMk/>
            <pc:sldMk cId="3858113935" sldId="295"/>
            <ac:picMk id="4" creationId="{00000000-0000-0000-0000-000000000000}"/>
          </ac:picMkLst>
        </pc:picChg>
      </pc:sldChg>
      <pc:sldChg chg="add">
        <pc:chgData name="Ashu Jauhari" userId="8708f59b6908328d" providerId="LiveId" clId="{D460A74B-2322-364E-99EE-361A4731511B}" dt="2021-05-11T17:59:36.807" v="0"/>
        <pc:sldMkLst>
          <pc:docMk/>
          <pc:sldMk cId="511443721" sldId="296"/>
        </pc:sldMkLst>
      </pc:sldChg>
      <pc:sldChg chg="add">
        <pc:chgData name="Ashu Jauhari" userId="8708f59b6908328d" providerId="LiveId" clId="{D460A74B-2322-364E-99EE-361A4731511B}" dt="2021-05-11T17:59:36.807" v="0"/>
        <pc:sldMkLst>
          <pc:docMk/>
          <pc:sldMk cId="2510500059" sldId="297"/>
        </pc:sldMkLst>
      </pc:sldChg>
      <pc:sldChg chg="add">
        <pc:chgData name="Ashu Jauhari" userId="8708f59b6908328d" providerId="LiveId" clId="{D460A74B-2322-364E-99EE-361A4731511B}" dt="2021-05-11T17:59:36.807" v="0"/>
        <pc:sldMkLst>
          <pc:docMk/>
          <pc:sldMk cId="1359694675" sldId="335"/>
        </pc:sldMkLst>
      </pc:sldChg>
      <pc:sldChg chg="add">
        <pc:chgData name="Ashu Jauhari" userId="8708f59b6908328d" providerId="LiveId" clId="{D460A74B-2322-364E-99EE-361A4731511B}" dt="2021-05-11T17:59:36.807" v="0"/>
        <pc:sldMkLst>
          <pc:docMk/>
          <pc:sldMk cId="2366999414" sldId="336"/>
        </pc:sldMkLst>
      </pc:sldChg>
      <pc:sldChg chg="add">
        <pc:chgData name="Ashu Jauhari" userId="8708f59b6908328d" providerId="LiveId" clId="{D460A74B-2322-364E-99EE-361A4731511B}" dt="2021-05-11T17:59:36.807" v="0"/>
        <pc:sldMkLst>
          <pc:docMk/>
          <pc:sldMk cId="3473134611" sldId="337"/>
        </pc:sldMkLst>
      </pc:sldChg>
      <pc:sldChg chg="add">
        <pc:chgData name="Ashu Jauhari" userId="8708f59b6908328d" providerId="LiveId" clId="{D460A74B-2322-364E-99EE-361A4731511B}" dt="2021-05-11T17:59:36.807" v="0"/>
        <pc:sldMkLst>
          <pc:docMk/>
          <pc:sldMk cId="1612903228" sldId="338"/>
        </pc:sldMkLst>
      </pc:sldChg>
      <pc:sldChg chg="add">
        <pc:chgData name="Ashu Jauhari" userId="8708f59b6908328d" providerId="LiveId" clId="{D460A74B-2322-364E-99EE-361A4731511B}" dt="2021-05-11T17:59:36.807" v="0"/>
        <pc:sldMkLst>
          <pc:docMk/>
          <pc:sldMk cId="1959708023" sldId="339"/>
        </pc:sldMkLst>
      </pc:sldChg>
      <pc:sldChg chg="add">
        <pc:chgData name="Ashu Jauhari" userId="8708f59b6908328d" providerId="LiveId" clId="{D460A74B-2322-364E-99EE-361A4731511B}" dt="2021-05-11T17:59:36.807" v="0"/>
        <pc:sldMkLst>
          <pc:docMk/>
          <pc:sldMk cId="797239810" sldId="340"/>
        </pc:sldMkLst>
      </pc:sldChg>
      <pc:sldChg chg="add">
        <pc:chgData name="Ashu Jauhari" userId="8708f59b6908328d" providerId="LiveId" clId="{D460A74B-2322-364E-99EE-361A4731511B}" dt="2021-05-11T17:59:36.807" v="0"/>
        <pc:sldMkLst>
          <pc:docMk/>
          <pc:sldMk cId="644215435" sldId="341"/>
        </pc:sldMkLst>
      </pc:sldChg>
      <pc:sldChg chg="add">
        <pc:chgData name="Ashu Jauhari" userId="8708f59b6908328d" providerId="LiveId" clId="{D460A74B-2322-364E-99EE-361A4731511B}" dt="2021-05-11T17:59:36.807" v="0"/>
        <pc:sldMkLst>
          <pc:docMk/>
          <pc:sldMk cId="3918740649" sldId="342"/>
        </pc:sldMkLst>
      </pc:sldChg>
      <pc:sldChg chg="modSp add mod">
        <pc:chgData name="Ashu Jauhari" userId="8708f59b6908328d" providerId="LiveId" clId="{D460A74B-2322-364E-99EE-361A4731511B}" dt="2021-05-11T17:59:36.930" v="1" actId="27636"/>
        <pc:sldMkLst>
          <pc:docMk/>
          <pc:sldMk cId="2091439087" sldId="343"/>
        </pc:sldMkLst>
        <pc:spChg chg="mod">
          <ac:chgData name="Ashu Jauhari" userId="8708f59b6908328d" providerId="LiveId" clId="{D460A74B-2322-364E-99EE-361A4731511B}" dt="2021-05-11T17:59:36.930" v="1" actId="27636"/>
          <ac:spMkLst>
            <pc:docMk/>
            <pc:sldMk cId="2091439087" sldId="343"/>
            <ac:spMk id="3" creationId="{00000000-0000-0000-0000-000000000000}"/>
          </ac:spMkLst>
        </pc:spChg>
      </pc:sldChg>
      <pc:sldChg chg="modSp add mod">
        <pc:chgData name="Ashu Jauhari" userId="8708f59b6908328d" providerId="LiveId" clId="{D460A74B-2322-364E-99EE-361A4731511B}" dt="2021-05-11T17:59:36.952" v="2" actId="27636"/>
        <pc:sldMkLst>
          <pc:docMk/>
          <pc:sldMk cId="3896322411" sldId="344"/>
        </pc:sldMkLst>
        <pc:spChg chg="mod">
          <ac:chgData name="Ashu Jauhari" userId="8708f59b6908328d" providerId="LiveId" clId="{D460A74B-2322-364E-99EE-361A4731511B}" dt="2021-05-11T17:59:36.952" v="2" actId="27636"/>
          <ac:spMkLst>
            <pc:docMk/>
            <pc:sldMk cId="3896322411" sldId="344"/>
            <ac:spMk id="3" creationId="{00000000-0000-0000-0000-000000000000}"/>
          </ac:spMkLst>
        </pc:spChg>
      </pc:sldChg>
      <pc:sldChg chg="add">
        <pc:chgData name="Ashu Jauhari" userId="8708f59b6908328d" providerId="LiveId" clId="{D460A74B-2322-364E-99EE-361A4731511B}" dt="2021-05-11T17:59:36.807" v="0"/>
        <pc:sldMkLst>
          <pc:docMk/>
          <pc:sldMk cId="3752965692" sldId="34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6/8/2021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6/8/2021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654" y="1447801"/>
            <a:ext cx="8823360" cy="3329581"/>
          </a:xfrm>
        </p:spPr>
        <p:txBody>
          <a:bodyPr anchor="b"/>
          <a:lstStyle>
            <a:lvl1pPr>
              <a:defRPr sz="7198"/>
            </a:lvl1pPr>
          </a:lstStyle>
          <a:p>
            <a:r>
              <a:rPr lang="en-US" smtClean="0"/>
              <a:t>Click to edit Master title style</a:t>
            </a:r>
            <a:endParaRPr lang="en-US" dirty="0"/>
          </a:p>
        </p:txBody>
      </p:sp>
      <p:sp>
        <p:nvSpPr>
          <p:cNvPr id="3" name="Subtitle 2"/>
          <p:cNvSpPr>
            <a:spLocks noGrp="1"/>
          </p:cNvSpPr>
          <p:nvPr>
            <p:ph type="subTitle" idx="1"/>
          </p:nvPr>
        </p:nvSpPr>
        <p:spPr>
          <a:xfrm>
            <a:off x="1154654" y="4777380"/>
            <a:ext cx="8823360" cy="861420"/>
          </a:xfrm>
        </p:spPr>
        <p:txBody>
          <a:bodyPr anchor="t"/>
          <a:lstStyle>
            <a:lvl1pPr marL="0" indent="0" algn="l">
              <a:buNone/>
              <a:defRPr cap="all">
                <a:solidFill>
                  <a:schemeClr val="bg2">
                    <a:lumMod val="40000"/>
                    <a:lumOff val="6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209051-6E81-43E8-9099-FF6A0C3DCFE8}" type="datetime1">
              <a:rPr lang="en-US" smtClean="0"/>
              <a:t>6/8/2021</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34C99D79-8A4B-4031-B1E0-AF26F8EDF2BC}" type="slidenum">
              <a:rPr lang="en-IN" smtClean="0"/>
              <a:t>‹#›</a:t>
            </a:fld>
            <a:endParaRPr lang="en-IN"/>
          </a:p>
        </p:txBody>
      </p:sp>
    </p:spTree>
    <p:extLst>
      <p:ext uri="{BB962C8B-B14F-4D97-AF65-F5344CB8AC3E}">
        <p14:creationId xmlns:p14="http://schemas.microsoft.com/office/powerpoint/2010/main" val="2338906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6" y="4800587"/>
            <a:ext cx="8823359" cy="566738"/>
          </a:xfrm>
        </p:spPr>
        <p:txBody>
          <a:bodyPr anchor="b">
            <a:normAutofit/>
          </a:bodyPr>
          <a:lstStyle>
            <a:lvl1pPr algn="l">
              <a:defRPr sz="2399"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654" y="685800"/>
            <a:ext cx="8823360"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655" y="5367325"/>
            <a:ext cx="882335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9E8617-6EA8-4B97-A5E8-E18E98765EE2}" type="datetime1">
              <a:rPr lang="en-US" smtClean="0"/>
              <a:pPr/>
              <a:t>6/8/2021</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34C99D79-8A4B-4031-B1E0-AF26F8EDF2BC}" type="slidenum">
              <a:rPr lang="en-IN" smtClean="0"/>
              <a:pPr/>
              <a:t>‹#›</a:t>
            </a:fld>
            <a:endParaRPr lang="en-IN"/>
          </a:p>
        </p:txBody>
      </p:sp>
    </p:spTree>
    <p:extLst>
      <p:ext uri="{BB962C8B-B14F-4D97-AF65-F5344CB8AC3E}">
        <p14:creationId xmlns:p14="http://schemas.microsoft.com/office/powerpoint/2010/main" val="28154429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4" y="1447800"/>
            <a:ext cx="8823361" cy="1981200"/>
          </a:xfrm>
        </p:spPr>
        <p:txBody>
          <a:bodyPr/>
          <a:lstStyle>
            <a:lvl1pPr>
              <a:defRPr sz="4799"/>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654" y="3657600"/>
            <a:ext cx="8823361" cy="23622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E8617-6EA8-4B97-A5E8-E18E98765EE2}" type="datetime1">
              <a:rPr lang="en-US" smtClean="0"/>
              <a:pPr/>
              <a:t>6/8/2021</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34C99D79-8A4B-4031-B1E0-AF26F8EDF2BC}" type="slidenum">
              <a:rPr lang="en-IN" smtClean="0"/>
              <a:pPr/>
              <a:t>‹#›</a:t>
            </a:fld>
            <a:endParaRPr lang="en-IN"/>
          </a:p>
        </p:txBody>
      </p:sp>
    </p:spTree>
    <p:extLst>
      <p:ext uri="{BB962C8B-B14F-4D97-AF65-F5344CB8AC3E}">
        <p14:creationId xmlns:p14="http://schemas.microsoft.com/office/powerpoint/2010/main" val="410911094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391" y="1447800"/>
            <a:ext cx="7997232" cy="2323374"/>
          </a:xfrm>
        </p:spPr>
        <p:txBody>
          <a:bodyPr/>
          <a:lstStyle>
            <a:lvl1pPr>
              <a:defRPr sz="4799"/>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29898" y="3771174"/>
            <a:ext cx="7277753"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654" y="4350657"/>
            <a:ext cx="8823361" cy="16764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E8617-6EA8-4B97-A5E8-E18E98765EE2}" type="datetime1">
              <a:rPr lang="en-US" smtClean="0"/>
              <a:pPr/>
              <a:t>6/8/2021</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34C99D79-8A4B-4031-B1E0-AF26F8EDF2BC}" type="slidenum">
              <a:rPr lang="en-IN" smtClean="0"/>
              <a:pPr/>
              <a:t>‹#›</a:t>
            </a:fld>
            <a:endParaRPr lang="en-IN"/>
          </a:p>
        </p:txBody>
      </p:sp>
      <p:sp>
        <p:nvSpPr>
          <p:cNvPr id="12" name="TextBox 11"/>
          <p:cNvSpPr txBox="1"/>
          <p:nvPr/>
        </p:nvSpPr>
        <p:spPr>
          <a:xfrm>
            <a:off x="898061" y="971253"/>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
        <p:nvSpPr>
          <p:cNvPr id="15" name="TextBox 14"/>
          <p:cNvSpPr txBox="1"/>
          <p:nvPr/>
        </p:nvSpPr>
        <p:spPr>
          <a:xfrm>
            <a:off x="9328060" y="2613787"/>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Tree>
    <p:extLst>
      <p:ext uri="{BB962C8B-B14F-4D97-AF65-F5344CB8AC3E}">
        <p14:creationId xmlns:p14="http://schemas.microsoft.com/office/powerpoint/2010/main" val="394882394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653" y="3124201"/>
            <a:ext cx="8823362" cy="1653180"/>
          </a:xfrm>
        </p:spPr>
        <p:txBody>
          <a:bodyPr anchor="b"/>
          <a:lstStyle>
            <a:lvl1pPr algn="l">
              <a:defRPr sz="39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654" y="4777381"/>
            <a:ext cx="8823361" cy="860400"/>
          </a:xfrm>
        </p:spPr>
        <p:txBody>
          <a:bodyPr anchor="t"/>
          <a:lstStyle>
            <a:lvl1pPr marL="0" indent="0" algn="l">
              <a:buNone/>
              <a:defRPr sz="1999" cap="none">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E8617-6EA8-4B97-A5E8-E18E98765EE2}" type="datetime1">
              <a:rPr lang="en-US" smtClean="0"/>
              <a:pPr/>
              <a:t>6/8/2021</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34C99D79-8A4B-4031-B1E0-AF26F8EDF2BC}" type="slidenum">
              <a:rPr lang="en-IN" smtClean="0"/>
              <a:pPr/>
              <a:t>‹#›</a:t>
            </a:fld>
            <a:endParaRPr lang="en-IN"/>
          </a:p>
        </p:txBody>
      </p:sp>
    </p:spTree>
    <p:extLst>
      <p:ext uri="{BB962C8B-B14F-4D97-AF65-F5344CB8AC3E}">
        <p14:creationId xmlns:p14="http://schemas.microsoft.com/office/powerpoint/2010/main" val="128678220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smtClean="0"/>
              <a:t>Click to edit Master title style</a:t>
            </a:r>
            <a:endParaRPr lang="en-US" dirty="0"/>
          </a:p>
        </p:txBody>
      </p:sp>
      <p:sp>
        <p:nvSpPr>
          <p:cNvPr id="3" name="Text Placeholder 2"/>
          <p:cNvSpPr>
            <a:spLocks noGrp="1"/>
          </p:cNvSpPr>
          <p:nvPr>
            <p:ph type="body" idx="1"/>
          </p:nvPr>
        </p:nvSpPr>
        <p:spPr>
          <a:xfrm>
            <a:off x="632782" y="1981200"/>
            <a:ext cx="294609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293" y="2667000"/>
            <a:ext cx="2926588"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2648" y="1981200"/>
            <a:ext cx="2935476"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2097" y="2667000"/>
            <a:ext cx="2946027"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2845" y="1981200"/>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2845" y="2667000"/>
            <a:ext cx="2931349"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cxnSp>
        <p:nvCxnSpPr>
          <p:cNvPr id="17" name="Straight Connector 16"/>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29E8617-6EA8-4B97-A5E8-E18E98765EE2}" type="datetime1">
              <a:rPr lang="en-US" smtClean="0"/>
              <a:pPr/>
              <a:t>6/8/2021</a:t>
            </a:fld>
            <a:endParaRPr lang="en-US" dirty="0"/>
          </a:p>
        </p:txBody>
      </p:sp>
      <p:sp>
        <p:nvSpPr>
          <p:cNvPr id="4"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34C99D79-8A4B-4031-B1E0-AF26F8EDF2BC}" type="slidenum">
              <a:rPr lang="en-IN" smtClean="0"/>
              <a:pPr/>
              <a:t>‹#›</a:t>
            </a:fld>
            <a:endParaRPr lang="en-IN"/>
          </a:p>
        </p:txBody>
      </p:sp>
    </p:spTree>
    <p:extLst>
      <p:ext uri="{BB962C8B-B14F-4D97-AF65-F5344CB8AC3E}">
        <p14:creationId xmlns:p14="http://schemas.microsoft.com/office/powerpoint/2010/main" val="137877935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smtClean="0"/>
              <a:t>Click to edit Master title style</a:t>
            </a:r>
            <a:endParaRPr lang="en-US" dirty="0"/>
          </a:p>
        </p:txBody>
      </p:sp>
      <p:sp>
        <p:nvSpPr>
          <p:cNvPr id="3" name="Text Placeholder 2"/>
          <p:cNvSpPr>
            <a:spLocks noGrp="1"/>
          </p:cNvSpPr>
          <p:nvPr>
            <p:ph type="body" idx="1"/>
          </p:nvPr>
        </p:nvSpPr>
        <p:spPr>
          <a:xfrm>
            <a:off x="652293" y="4250949"/>
            <a:ext cx="293928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293" y="2209800"/>
            <a:ext cx="293928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293" y="4827212"/>
            <a:ext cx="2939284"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8363" y="4250949"/>
            <a:ext cx="2929762"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8362" y="2209800"/>
            <a:ext cx="292976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7009" y="4827211"/>
            <a:ext cx="293364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2845" y="4250949"/>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2844" y="2209800"/>
            <a:ext cx="2931349"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2720" y="4827209"/>
            <a:ext cx="293523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cxnSp>
        <p:nvCxnSpPr>
          <p:cNvPr id="19" name="Straight Connector 18"/>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29E8617-6EA8-4B97-A5E8-E18E98765EE2}" type="datetime1">
              <a:rPr lang="en-US" smtClean="0"/>
              <a:pPr/>
              <a:t>6/8/2021</a:t>
            </a:fld>
            <a:endParaRPr lang="en-US" dirty="0"/>
          </a:p>
        </p:txBody>
      </p:sp>
      <p:sp>
        <p:nvSpPr>
          <p:cNvPr id="4"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34C99D79-8A4B-4031-B1E0-AF26F8EDF2BC}" type="slidenum">
              <a:rPr lang="en-IN" smtClean="0"/>
              <a:pPr/>
              <a:t>‹#›</a:t>
            </a:fld>
            <a:endParaRPr lang="en-IN"/>
          </a:p>
        </p:txBody>
      </p:sp>
    </p:spTree>
    <p:extLst>
      <p:ext uri="{BB962C8B-B14F-4D97-AF65-F5344CB8AC3E}">
        <p14:creationId xmlns:p14="http://schemas.microsoft.com/office/powerpoint/2010/main" val="82108836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CEAB04-7709-4C1E-A61A-74684A0170FC}" type="datetime1">
              <a:rPr lang="en-US" smtClean="0"/>
              <a:t>6/8/2021</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34C99D79-8A4B-4031-B1E0-AF26F8EDF2BC}" type="slidenum">
              <a:rPr lang="en-IN" smtClean="0"/>
              <a:t>‹#›</a:t>
            </a:fld>
            <a:endParaRPr lang="en-IN"/>
          </a:p>
        </p:txBody>
      </p:sp>
    </p:spTree>
    <p:extLst>
      <p:ext uri="{BB962C8B-B14F-4D97-AF65-F5344CB8AC3E}">
        <p14:creationId xmlns:p14="http://schemas.microsoft.com/office/powerpoint/2010/main" val="303646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2050" y="430214"/>
            <a:ext cx="1752145"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294" y="887414"/>
            <a:ext cx="7421216"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79BD0D-E0B1-4CED-AC65-708AC79EB9CD}" type="datetime1">
              <a:rPr lang="en-US" smtClean="0"/>
              <a:t>6/8/2021</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34C99D79-8A4B-4031-B1E0-AF26F8EDF2BC}" type="slidenum">
              <a:rPr lang="en-IN" smtClean="0"/>
              <a:t>‹#›</a:t>
            </a:fld>
            <a:endParaRPr lang="en-IN"/>
          </a:p>
        </p:txBody>
      </p:sp>
    </p:spTree>
    <p:extLst>
      <p:ext uri="{BB962C8B-B14F-4D97-AF65-F5344CB8AC3E}">
        <p14:creationId xmlns:p14="http://schemas.microsoft.com/office/powerpoint/2010/main" val="1465859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0CC3EA6D-DF0B-4D4B-B359-5F1D1D0E30A4}" type="datetime1">
              <a:rPr lang="en-US" smtClean="0"/>
              <a:t>6/8/2021</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34C99D79-8A4B-4031-B1E0-AF26F8EDF2BC}" type="slidenum">
              <a:rPr lang="en-IN" smtClean="0"/>
              <a:t>‹#›</a:t>
            </a:fld>
            <a:endParaRPr lang="en-IN"/>
          </a:p>
        </p:txBody>
      </p:sp>
    </p:spTree>
    <p:extLst>
      <p:ext uri="{BB962C8B-B14F-4D97-AF65-F5344CB8AC3E}">
        <p14:creationId xmlns:p14="http://schemas.microsoft.com/office/powerpoint/2010/main" val="3043838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656" y="2861734"/>
            <a:ext cx="8823359" cy="1915647"/>
          </a:xfrm>
        </p:spPr>
        <p:txBody>
          <a:bodyPr anchor="b"/>
          <a:lstStyle>
            <a:lvl1pPr algn="l">
              <a:defRPr sz="39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654" y="4777381"/>
            <a:ext cx="8823360" cy="860400"/>
          </a:xfrm>
        </p:spPr>
        <p:txBody>
          <a:bodyPr anchor="t"/>
          <a:lstStyle>
            <a:lvl1pPr marL="0" indent="0" algn="l">
              <a:buNone/>
              <a:defRPr sz="1999" cap="all">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7EDB99-15BC-4479-BAC5-1E502E66917A}" type="datetime1">
              <a:rPr lang="en-US" smtClean="0"/>
              <a:t>6/8/2021</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34C99D79-8A4B-4031-B1E0-AF26F8EDF2BC}" type="slidenum">
              <a:rPr lang="en-IN" smtClean="0"/>
              <a:t>‹#›</a:t>
            </a:fld>
            <a:endParaRPr lang="en-IN"/>
          </a:p>
        </p:txBody>
      </p:sp>
    </p:spTree>
    <p:extLst>
      <p:ext uri="{BB962C8B-B14F-4D97-AF65-F5344CB8AC3E}">
        <p14:creationId xmlns:p14="http://schemas.microsoft.com/office/powerpoint/2010/main" val="1934528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025" y="2060576"/>
            <a:ext cx="4395194" cy="4195763"/>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3021" y="2056093"/>
            <a:ext cx="4395196" cy="4200245"/>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067C2A3-CD19-48AB-9F64-ECCF75182EDD}" type="datetime1">
              <a:rPr lang="en-US" smtClean="0"/>
              <a:t>6/8/2021</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34C99D79-8A4B-4031-B1E0-AF26F8EDF2BC}" type="slidenum">
              <a:rPr lang="en-IN" smtClean="0"/>
              <a:t>‹#›</a:t>
            </a:fld>
            <a:endParaRPr lang="en-IN"/>
          </a:p>
        </p:txBody>
      </p:sp>
    </p:spTree>
    <p:extLst>
      <p:ext uri="{BB962C8B-B14F-4D97-AF65-F5344CB8AC3E}">
        <p14:creationId xmlns:p14="http://schemas.microsoft.com/office/powerpoint/2010/main" val="407379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026" y="1905000"/>
            <a:ext cx="4395193"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025"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3023" y="1905000"/>
            <a:ext cx="439519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3023"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63E8C1-7C87-4705-AB97-8CD17D208E3F}" type="datetime1">
              <a:rPr lang="en-US" smtClean="0"/>
              <a:t>6/8/2021</a:t>
            </a:fld>
            <a:endParaRPr lang="en-US"/>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34C99D79-8A4B-4031-B1E0-AF26F8EDF2BC}" type="slidenum">
              <a:rPr lang="en-IN" smtClean="0"/>
              <a:t>‹#›</a:t>
            </a:fld>
            <a:endParaRPr lang="en-IN"/>
          </a:p>
        </p:txBody>
      </p:sp>
    </p:spTree>
    <p:extLst>
      <p:ext uri="{BB962C8B-B14F-4D97-AF65-F5344CB8AC3E}">
        <p14:creationId xmlns:p14="http://schemas.microsoft.com/office/powerpoint/2010/main" val="2494688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20C624E-DF92-4841-B9B9-DD11AA239B85}" type="datetime1">
              <a:rPr lang="en-US" smtClean="0"/>
              <a:t>6/8/2021</a:t>
            </a:fld>
            <a:endParaRPr lang="en-US"/>
          </a:p>
        </p:txBody>
      </p:sp>
      <p:sp>
        <p:nvSpPr>
          <p:cNvPr id="5" name="Footer Placeholder 3"/>
          <p:cNvSpPr>
            <a:spLocks noGrp="1"/>
          </p:cNvSpPr>
          <p:nvPr>
            <p:ph type="ftr" sz="quarter" idx="11"/>
          </p:nvPr>
        </p:nvSpPr>
        <p:spPr/>
        <p:txBody>
          <a:bodyPr/>
          <a:lstStyle/>
          <a:p>
            <a:r>
              <a:rPr lang="en-US" smtClean="0"/>
              <a:t>Add a footer</a:t>
            </a:r>
            <a:endParaRPr lang="en-US" dirty="0"/>
          </a:p>
        </p:txBody>
      </p:sp>
      <p:sp>
        <p:nvSpPr>
          <p:cNvPr id="6" name="Slide Number Placeholder 4"/>
          <p:cNvSpPr>
            <a:spLocks noGrp="1"/>
          </p:cNvSpPr>
          <p:nvPr>
            <p:ph type="sldNum" sz="quarter" idx="12"/>
          </p:nvPr>
        </p:nvSpPr>
        <p:spPr/>
        <p:txBody>
          <a:bodyPr/>
          <a:lstStyle/>
          <a:p>
            <a:fld id="{34C99D79-8A4B-4031-B1E0-AF26F8EDF2BC}" type="slidenum">
              <a:rPr lang="en-IN" smtClean="0"/>
              <a:t>‹#›</a:t>
            </a:fld>
            <a:endParaRPr lang="en-IN"/>
          </a:p>
        </p:txBody>
      </p:sp>
    </p:spTree>
    <p:extLst>
      <p:ext uri="{BB962C8B-B14F-4D97-AF65-F5344CB8AC3E}">
        <p14:creationId xmlns:p14="http://schemas.microsoft.com/office/powerpoint/2010/main" val="1568321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BDA3AE1-4360-4D5B-BDBC-656B872DD533}" type="datetime1">
              <a:rPr lang="en-US" smtClean="0"/>
              <a:t>6/8/2021</a:t>
            </a:fld>
            <a:endParaRPr lang="en-US"/>
          </a:p>
        </p:txBody>
      </p:sp>
      <p:sp>
        <p:nvSpPr>
          <p:cNvPr id="5" name="Footer Placeholder 2"/>
          <p:cNvSpPr>
            <a:spLocks noGrp="1"/>
          </p:cNvSpPr>
          <p:nvPr>
            <p:ph type="ftr" sz="quarter" idx="11"/>
          </p:nvPr>
        </p:nvSpPr>
        <p:spPr/>
        <p:txBody>
          <a:bodyPr/>
          <a:lstStyle/>
          <a:p>
            <a:r>
              <a:rPr lang="en-US" smtClean="0"/>
              <a:t>Add a footer</a:t>
            </a:r>
            <a:endParaRPr lang="en-US" dirty="0"/>
          </a:p>
        </p:txBody>
      </p:sp>
      <p:sp>
        <p:nvSpPr>
          <p:cNvPr id="6" name="Slide Number Placeholder 3"/>
          <p:cNvSpPr>
            <a:spLocks noGrp="1"/>
          </p:cNvSpPr>
          <p:nvPr>
            <p:ph type="sldNum" sz="quarter" idx="12"/>
          </p:nvPr>
        </p:nvSpPr>
        <p:spPr/>
        <p:txBody>
          <a:bodyPr/>
          <a:lstStyle/>
          <a:p>
            <a:fld id="{34C99D79-8A4B-4031-B1E0-AF26F8EDF2BC}" type="slidenum">
              <a:rPr lang="en-IN" smtClean="0"/>
              <a:t>‹#›</a:t>
            </a:fld>
            <a:endParaRPr lang="en-IN"/>
          </a:p>
        </p:txBody>
      </p:sp>
    </p:spTree>
    <p:extLst>
      <p:ext uri="{BB962C8B-B14F-4D97-AF65-F5344CB8AC3E}">
        <p14:creationId xmlns:p14="http://schemas.microsoft.com/office/powerpoint/2010/main" val="3567551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2" y="1447800"/>
            <a:ext cx="3400178" cy="1447800"/>
          </a:xfrm>
        </p:spPr>
        <p:txBody>
          <a:bodyPr anchor="b"/>
          <a:lstStyle>
            <a:lvl1pPr algn="l">
              <a:defRPr sz="2399" b="0"/>
            </a:lvl1pPr>
          </a:lstStyle>
          <a:p>
            <a:r>
              <a:rPr lang="en-US" smtClean="0"/>
              <a:t>Click to edit Master title style</a:t>
            </a:r>
            <a:endParaRPr lang="en-US" dirty="0"/>
          </a:p>
        </p:txBody>
      </p:sp>
      <p:sp>
        <p:nvSpPr>
          <p:cNvPr id="3" name="Content Placeholder 2"/>
          <p:cNvSpPr>
            <a:spLocks noGrp="1"/>
          </p:cNvSpPr>
          <p:nvPr>
            <p:ph idx="1"/>
          </p:nvPr>
        </p:nvSpPr>
        <p:spPr>
          <a:xfrm>
            <a:off x="4783370" y="1447800"/>
            <a:ext cx="5194644" cy="4572000"/>
          </a:xfrm>
        </p:spPr>
        <p:txBody>
          <a:bodyPr anchor="ctr">
            <a:normAutofit/>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653" y="3129281"/>
            <a:ext cx="3400177" cy="2895599"/>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20990708-46A4-4851-883E-8DFB8939107E}" type="datetime1">
              <a:rPr lang="en-US" smtClean="0"/>
              <a:t>6/8/2021</a:t>
            </a:fld>
            <a:endParaRPr lang="en-US"/>
          </a:p>
        </p:txBody>
      </p:sp>
      <p:sp>
        <p:nvSpPr>
          <p:cNvPr id="5" name="Footer Placeholder 5"/>
          <p:cNvSpPr>
            <a:spLocks noGrp="1"/>
          </p:cNvSpPr>
          <p:nvPr>
            <p:ph type="ftr" sz="quarter" idx="11"/>
          </p:nvPr>
        </p:nvSpPr>
        <p:spPr/>
        <p:txBody>
          <a:bodyPr/>
          <a:lstStyle/>
          <a:p>
            <a:r>
              <a:rPr lang="en-US" smtClean="0"/>
              <a:t>Add a footer</a:t>
            </a:r>
            <a:endParaRPr lang="en-US" dirty="0"/>
          </a:p>
        </p:txBody>
      </p:sp>
      <p:sp>
        <p:nvSpPr>
          <p:cNvPr id="6" name="Slide Number Placeholder 6"/>
          <p:cNvSpPr>
            <a:spLocks noGrp="1"/>
          </p:cNvSpPr>
          <p:nvPr>
            <p:ph type="sldNum" sz="quarter" idx="12"/>
          </p:nvPr>
        </p:nvSpPr>
        <p:spPr/>
        <p:txBody>
          <a:bodyPr/>
          <a:lstStyle/>
          <a:p>
            <a:fld id="{34C99D79-8A4B-4031-B1E0-AF26F8EDF2BC}" type="slidenum">
              <a:rPr lang="en-IN" smtClean="0"/>
              <a:t>‹#›</a:t>
            </a:fld>
            <a:endParaRPr lang="en-IN"/>
          </a:p>
        </p:txBody>
      </p:sp>
    </p:spTree>
    <p:extLst>
      <p:ext uri="{BB962C8B-B14F-4D97-AF65-F5344CB8AC3E}">
        <p14:creationId xmlns:p14="http://schemas.microsoft.com/office/powerpoint/2010/main" val="1111010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606" y="1854192"/>
            <a:ext cx="5091580" cy="1574808"/>
          </a:xfrm>
        </p:spPr>
        <p:txBody>
          <a:bodyPr anchor="b">
            <a:normAutofit/>
          </a:bodyPr>
          <a:lstStyle>
            <a:lvl1pPr algn="l">
              <a:defRPr sz="3599"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7736" y="1143000"/>
            <a:ext cx="3199567"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654" y="3657600"/>
            <a:ext cx="5083655" cy="1371600"/>
          </a:xfrm>
        </p:spPr>
        <p:txBody>
          <a:bodyP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88EFFC-86AE-4294-A319-CAFC2651994B}" type="datetime1">
              <a:rPr lang="en-US" smtClean="0"/>
              <a:t>6/8/2021</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34C99D79-8A4B-4031-B1E0-AF26F8EDF2BC}" type="slidenum">
              <a:rPr lang="en-IN" smtClean="0"/>
              <a:t>‹#›</a:t>
            </a:fld>
            <a:endParaRPr lang="en-IN"/>
          </a:p>
        </p:txBody>
      </p:sp>
    </p:spTree>
    <p:extLst>
      <p:ext uri="{BB962C8B-B14F-4D97-AF65-F5344CB8AC3E}">
        <p14:creationId xmlns:p14="http://schemas.microsoft.com/office/powerpoint/2010/main" val="1387571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6"/>
            <a:ext cx="4035961"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8"/>
            <a:ext cx="1522016" cy="2365453"/>
          </a:xfrm>
          <a:prstGeom prst="rect">
            <a:avLst/>
          </a:prstGeom>
        </p:spPr>
      </p:pic>
      <p:sp>
        <p:nvSpPr>
          <p:cNvPr id="16" name="Oval 15"/>
          <p:cNvSpPr/>
          <p:nvPr/>
        </p:nvSpPr>
        <p:spPr>
          <a:xfrm>
            <a:off x="8606770" y="1676400"/>
            <a:ext cx="2818666"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7330" y="1"/>
            <a:ext cx="1602969"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3637" y="6096000"/>
            <a:ext cx="993475" cy="762000"/>
          </a:xfrm>
          <a:prstGeom prst="rect">
            <a:avLst/>
          </a:prstGeom>
        </p:spPr>
      </p:pic>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5943" y="452718"/>
            <a:ext cx="9402274"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025" y="2052919"/>
            <a:ext cx="894421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2866" y="1790741"/>
            <a:ext cx="990599" cy="304720"/>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29E8617-6EA8-4B97-A5E8-E18E98765EE2}" type="datetime1">
              <a:rPr lang="en-US" smtClean="0"/>
              <a:pPr/>
              <a:t>6/8/2021</a:t>
            </a:fld>
            <a:endParaRPr lang="en-US" dirty="0"/>
          </a:p>
        </p:txBody>
      </p:sp>
      <p:sp>
        <p:nvSpPr>
          <p:cNvPr id="5" name="Footer Placeholder 4"/>
          <p:cNvSpPr>
            <a:spLocks noGrp="1"/>
          </p:cNvSpPr>
          <p:nvPr>
            <p:ph type="ftr" sz="quarter" idx="3"/>
          </p:nvPr>
        </p:nvSpPr>
        <p:spPr>
          <a:xfrm rot="5400000">
            <a:off x="8948740" y="3225337"/>
            <a:ext cx="3859795" cy="304722"/>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smtClean="0"/>
              <a:t>Add a footer</a:t>
            </a:r>
            <a:endParaRPr lang="en-US" dirty="0"/>
          </a:p>
        </p:txBody>
      </p:sp>
      <p:sp>
        <p:nvSpPr>
          <p:cNvPr id="6" name="Slide Number Placeholder 5"/>
          <p:cNvSpPr>
            <a:spLocks noGrp="1"/>
          </p:cNvSpPr>
          <p:nvPr>
            <p:ph type="sldNum" sz="quarter" idx="4"/>
          </p:nvPr>
        </p:nvSpPr>
        <p:spPr bwMode="gray">
          <a:xfrm>
            <a:off x="10349844" y="295730"/>
            <a:ext cx="837981" cy="767687"/>
          </a:xfrm>
          <a:prstGeom prst="rect">
            <a:avLst/>
          </a:prstGeom>
        </p:spPr>
        <p:txBody>
          <a:bodyPr vert="horz" lIns="91440" tIns="45720" rIns="91440" bIns="45720" rtlCol="0" anchor="b"/>
          <a:lstStyle>
            <a:lvl1pPr algn="ctr">
              <a:defRPr sz="2799" b="0" i="0">
                <a:solidFill>
                  <a:schemeClr val="tx1">
                    <a:tint val="75000"/>
                  </a:schemeClr>
                </a:solidFill>
              </a:defRPr>
            </a:lvl1pPr>
          </a:lstStyle>
          <a:p>
            <a:fld id="{34C99D79-8A4B-4031-B1E0-AF26F8EDF2BC}" type="slidenum">
              <a:rPr lang="en-IN" smtClean="0"/>
              <a:pPr/>
              <a:t>‹#›</a:t>
            </a:fld>
            <a:endParaRPr lang="en-IN"/>
          </a:p>
        </p:txBody>
      </p:sp>
    </p:spTree>
    <p:extLst>
      <p:ext uri="{BB962C8B-B14F-4D97-AF65-F5344CB8AC3E}">
        <p14:creationId xmlns:p14="http://schemas.microsoft.com/office/powerpoint/2010/main" val="14672560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457063"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bg2">
            <a:lumMod val="40000"/>
            <a:lumOff val="60000"/>
          </a:schemeClr>
        </a:buClr>
        <a:buSzPct val="80000"/>
        <a:buFont typeface="Wingdings 3" charset="2"/>
        <a:buChar char=""/>
        <a:defRPr sz="1999" b="0" i="0" kern="1200">
          <a:solidFill>
            <a:schemeClr val="tx1"/>
          </a:solidFill>
          <a:latin typeface="+mj-lt"/>
          <a:ea typeface="+mj-ea"/>
          <a:cs typeface="+mj-cs"/>
        </a:defRPr>
      </a:lvl1pPr>
      <a:lvl2pPr marL="742727" indent="-285664" algn="l" defTabSz="457063" rtl="0" eaLnBrk="1" latinLnBrk="0" hangingPunct="1">
        <a:spcBef>
          <a:spcPts val="1000"/>
        </a:spcBef>
        <a:spcAft>
          <a:spcPts val="0"/>
        </a:spcAft>
        <a:buClr>
          <a:schemeClr val="bg2">
            <a:lumMod val="40000"/>
            <a:lumOff val="60000"/>
          </a:schemeClr>
        </a:buClr>
        <a:buSzPct val="80000"/>
        <a:buFont typeface="Wingdings 3" charset="2"/>
        <a:buChar char=""/>
        <a:defRPr sz="1799" b="0" i="0" kern="1200">
          <a:solidFill>
            <a:schemeClr val="tx1"/>
          </a:solidFill>
          <a:latin typeface="+mj-lt"/>
          <a:ea typeface="+mj-ea"/>
          <a:cs typeface="+mj-cs"/>
        </a:defRPr>
      </a:lvl2pPr>
      <a:lvl3pPr marL="1142657"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599720"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6783"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24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090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7971"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5034"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hyperlink" Target="https://contribute.geeksforgeeks.org/iterators-in-jav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javatpoint.com/array-in-java"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Collection</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Collections Interface?</a:t>
            </a:r>
            <a:endParaRPr lang="en-IN" dirty="0"/>
          </a:p>
        </p:txBody>
      </p:sp>
      <p:sp>
        <p:nvSpPr>
          <p:cNvPr id="3" name="Content Placeholder 2"/>
          <p:cNvSpPr>
            <a:spLocks noGrp="1"/>
          </p:cNvSpPr>
          <p:nvPr>
            <p:ph idx="1"/>
          </p:nvPr>
        </p:nvSpPr>
        <p:spPr/>
        <p:txBody>
          <a:bodyPr/>
          <a:lstStyle/>
          <a:p>
            <a:r>
              <a:rPr lang="en-IN" dirty="0"/>
              <a:t>We do not have to write code to implement these data structures and algorithms manually.</a:t>
            </a:r>
          </a:p>
          <a:p>
            <a:r>
              <a:rPr lang="en-IN" dirty="0"/>
              <a:t>Our code will be much more efficient as the collections framework is highly optimized.</a:t>
            </a:r>
          </a:p>
          <a:p>
            <a:endParaRPr lang="en-IN" dirty="0"/>
          </a:p>
        </p:txBody>
      </p:sp>
    </p:spTree>
    <p:extLst>
      <p:ext uri="{BB962C8B-B14F-4D97-AF65-F5344CB8AC3E}">
        <p14:creationId xmlns:p14="http://schemas.microsoft.com/office/powerpoint/2010/main" val="3624643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Method of Collection</a:t>
            </a:r>
            <a:endParaRPr lang="en-IN" dirty="0"/>
          </a:p>
        </p:txBody>
      </p:sp>
      <p:sp>
        <p:nvSpPr>
          <p:cNvPr id="5" name="Content Placeholder 4"/>
          <p:cNvSpPr>
            <a:spLocks noGrp="1"/>
          </p:cNvSpPr>
          <p:nvPr>
            <p:ph idx="1"/>
          </p:nvPr>
        </p:nvSpPr>
        <p:spPr>
          <a:xfrm>
            <a:off x="836612" y="1600200"/>
            <a:ext cx="9448800" cy="4572000"/>
          </a:xfrm>
        </p:spPr>
        <p:txBody>
          <a:bodyPr>
            <a:normAutofit fontScale="85000" lnSpcReduction="20000"/>
          </a:bodyPr>
          <a:lstStyle/>
          <a:p>
            <a:r>
              <a:rPr lang="en-IN" dirty="0"/>
              <a:t>add() </a:t>
            </a:r>
          </a:p>
          <a:p>
            <a:pPr lvl="1"/>
            <a:r>
              <a:rPr lang="en-IN" dirty="0" smtClean="0"/>
              <a:t>inserts </a:t>
            </a:r>
            <a:r>
              <a:rPr lang="en-IN" dirty="0"/>
              <a:t>the specified element to the collection</a:t>
            </a:r>
          </a:p>
          <a:p>
            <a:r>
              <a:rPr lang="en-IN" dirty="0"/>
              <a:t>size() </a:t>
            </a:r>
          </a:p>
          <a:p>
            <a:pPr lvl="1"/>
            <a:r>
              <a:rPr lang="en-IN" dirty="0" smtClean="0"/>
              <a:t>returns </a:t>
            </a:r>
            <a:r>
              <a:rPr lang="en-IN" dirty="0"/>
              <a:t>the size of the collection</a:t>
            </a:r>
          </a:p>
          <a:p>
            <a:r>
              <a:rPr lang="en-IN" dirty="0"/>
              <a:t>remove() </a:t>
            </a:r>
            <a:endParaRPr lang="en-IN" dirty="0" smtClean="0"/>
          </a:p>
          <a:p>
            <a:pPr lvl="1"/>
            <a:r>
              <a:rPr lang="en-IN" dirty="0" smtClean="0"/>
              <a:t> </a:t>
            </a:r>
            <a:r>
              <a:rPr lang="en-IN" dirty="0"/>
              <a:t>removes the specified element from the collection</a:t>
            </a:r>
          </a:p>
          <a:p>
            <a:r>
              <a:rPr lang="en-IN" dirty="0"/>
              <a:t>iterator() </a:t>
            </a:r>
            <a:endParaRPr lang="en-IN" dirty="0" smtClean="0"/>
          </a:p>
          <a:p>
            <a:pPr lvl="1"/>
            <a:r>
              <a:rPr lang="en-IN" dirty="0" smtClean="0"/>
              <a:t> </a:t>
            </a:r>
            <a:r>
              <a:rPr lang="en-IN" dirty="0"/>
              <a:t>returns an iterator to access elements of the collection</a:t>
            </a:r>
          </a:p>
          <a:p>
            <a:r>
              <a:rPr lang="en-IN" dirty="0" err="1"/>
              <a:t>addAll</a:t>
            </a:r>
            <a:r>
              <a:rPr lang="en-IN" dirty="0"/>
              <a:t>() </a:t>
            </a:r>
            <a:endParaRPr lang="en-IN" dirty="0" smtClean="0"/>
          </a:p>
          <a:p>
            <a:pPr lvl="1"/>
            <a:r>
              <a:rPr lang="en-IN" dirty="0" smtClean="0"/>
              <a:t> </a:t>
            </a:r>
            <a:r>
              <a:rPr lang="en-IN" dirty="0"/>
              <a:t>adds all the elements of a specified collection to the collection</a:t>
            </a:r>
          </a:p>
          <a:p>
            <a:r>
              <a:rPr lang="en-IN" dirty="0" err="1"/>
              <a:t>removeAll</a:t>
            </a:r>
            <a:r>
              <a:rPr lang="en-IN" dirty="0"/>
              <a:t>() </a:t>
            </a:r>
            <a:endParaRPr lang="en-IN" dirty="0" smtClean="0"/>
          </a:p>
          <a:p>
            <a:pPr lvl="1"/>
            <a:r>
              <a:rPr lang="en-IN" dirty="0" smtClean="0"/>
              <a:t>- </a:t>
            </a:r>
            <a:r>
              <a:rPr lang="en-IN" dirty="0"/>
              <a:t>removes all the elements of the specified collection from the collection</a:t>
            </a:r>
          </a:p>
          <a:p>
            <a:r>
              <a:rPr lang="en-IN" dirty="0"/>
              <a:t>clear() </a:t>
            </a:r>
            <a:endParaRPr lang="en-IN" dirty="0" smtClean="0"/>
          </a:p>
          <a:p>
            <a:pPr lvl="1"/>
            <a:r>
              <a:rPr lang="en-IN" dirty="0" smtClean="0"/>
              <a:t>- </a:t>
            </a:r>
            <a:r>
              <a:rPr lang="en-IN" dirty="0"/>
              <a:t>removes all the elements of the collection</a:t>
            </a:r>
          </a:p>
        </p:txBody>
      </p:sp>
    </p:spTree>
    <p:extLst>
      <p:ext uri="{BB962C8B-B14F-4D97-AF65-F5344CB8AC3E}">
        <p14:creationId xmlns:p14="http://schemas.microsoft.com/office/powerpoint/2010/main" val="1496610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a:t>
            </a:r>
          </a:p>
        </p:txBody>
      </p:sp>
      <p:sp>
        <p:nvSpPr>
          <p:cNvPr id="3" name="Content Placeholder 2"/>
          <p:cNvSpPr>
            <a:spLocks noGrp="1"/>
          </p:cNvSpPr>
          <p:nvPr>
            <p:ph idx="1"/>
          </p:nvPr>
        </p:nvSpPr>
        <p:spPr>
          <a:xfrm>
            <a:off x="150812" y="1600200"/>
            <a:ext cx="9751060" cy="4572000"/>
          </a:xfrm>
        </p:spPr>
        <p:txBody>
          <a:bodyPr>
            <a:normAutofit/>
          </a:bodyPr>
          <a:lstStyle/>
          <a:p>
            <a:pPr>
              <a:spcBef>
                <a:spcPts val="0"/>
              </a:spcBef>
            </a:pPr>
            <a:r>
              <a:rPr lang="en-US" sz="2000" dirty="0" err="1"/>
              <a:t>Key,Value</a:t>
            </a:r>
            <a:endParaRPr lang="en-US" sz="2000" dirty="0"/>
          </a:p>
          <a:p>
            <a:pPr>
              <a:spcBef>
                <a:spcPts val="0"/>
              </a:spcBef>
            </a:pPr>
            <a:r>
              <a:rPr lang="en-US" sz="2000" dirty="0"/>
              <a:t>Unique keys.</a:t>
            </a:r>
          </a:p>
          <a:p>
            <a:pPr>
              <a:spcBef>
                <a:spcPts val="0"/>
              </a:spcBef>
            </a:pPr>
            <a:r>
              <a:rPr lang="en-US" sz="2000" dirty="0"/>
              <a:t>Each key-value pairs of the map are stored as </a:t>
            </a:r>
            <a:r>
              <a:rPr lang="en-US" sz="2000" b="1" dirty="0" err="1"/>
              <a:t>Map.Entry</a:t>
            </a:r>
            <a:r>
              <a:rPr lang="en-US" sz="2000" dirty="0"/>
              <a:t> objects. </a:t>
            </a:r>
          </a:p>
          <a:p>
            <a:pPr>
              <a:spcBef>
                <a:spcPts val="0"/>
              </a:spcBef>
            </a:pPr>
            <a:r>
              <a:rPr lang="en-US" sz="2000" dirty="0" err="1"/>
              <a:t>Map.Entry</a:t>
            </a:r>
            <a:r>
              <a:rPr lang="en-US" sz="2000" dirty="0"/>
              <a:t> is an inner interface of Map interface</a:t>
            </a:r>
            <a:r>
              <a:rPr lang="en-US" sz="2000" dirty="0" smtClean="0"/>
              <a:t>.</a:t>
            </a:r>
            <a:endParaRPr lang="en-US" sz="2000" dirty="0"/>
          </a:p>
        </p:txBody>
      </p:sp>
      <p:sp>
        <p:nvSpPr>
          <p:cNvPr id="7" name="Rectangle 6"/>
          <p:cNvSpPr/>
          <p:nvPr/>
        </p:nvSpPr>
        <p:spPr>
          <a:xfrm>
            <a:off x="7313612" y="5181600"/>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242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HashMap</a:t>
            </a:r>
            <a:endParaRPr lang="en-IN" dirty="0"/>
          </a:p>
        </p:txBody>
      </p:sp>
      <p:sp>
        <p:nvSpPr>
          <p:cNvPr id="3" name="Content Placeholder 2"/>
          <p:cNvSpPr>
            <a:spLocks noGrp="1"/>
          </p:cNvSpPr>
          <p:nvPr>
            <p:ph idx="1"/>
          </p:nvPr>
        </p:nvSpPr>
        <p:spPr>
          <a:xfrm>
            <a:off x="303212" y="1066800"/>
            <a:ext cx="8944211" cy="4195481"/>
          </a:xfrm>
        </p:spPr>
        <p:txBody>
          <a:bodyPr/>
          <a:lstStyle/>
          <a:p>
            <a:r>
              <a:rPr lang="en-IN" dirty="0"/>
              <a:t> This class makes no guarantees as to the order of the map</a:t>
            </a:r>
            <a:r>
              <a:rPr lang="en-IN" dirty="0" smtClean="0"/>
              <a:t>.</a:t>
            </a:r>
          </a:p>
          <a:p>
            <a:r>
              <a:rPr lang="en-IN" dirty="0"/>
              <a:t> doesn’t allow duplicate keys. But it can have duplicate values</a:t>
            </a:r>
            <a:r>
              <a:rPr lang="en-IN" dirty="0" smtClean="0"/>
              <a:t>.</a:t>
            </a:r>
          </a:p>
          <a:p>
            <a:r>
              <a:rPr lang="en-IN" dirty="0"/>
              <a:t> can have multiple null values and only one null key.</a:t>
            </a:r>
            <a:endParaRPr lang="en-IN" dirty="0" smtClean="0"/>
          </a:p>
        </p:txBody>
      </p:sp>
      <p:pic>
        <p:nvPicPr>
          <p:cNvPr id="4" name="Picture 3"/>
          <p:cNvPicPr>
            <a:picLocks noChangeAspect="1"/>
          </p:cNvPicPr>
          <p:nvPr/>
        </p:nvPicPr>
        <p:blipFill>
          <a:blip r:embed="rId2"/>
          <a:stretch>
            <a:fillRect/>
          </a:stretch>
        </p:blipFill>
        <p:spPr>
          <a:xfrm>
            <a:off x="7618412" y="2143042"/>
            <a:ext cx="4488615" cy="4556728"/>
          </a:xfrm>
          <a:prstGeom prst="rect">
            <a:avLst/>
          </a:prstGeom>
        </p:spPr>
      </p:pic>
    </p:spTree>
    <p:extLst>
      <p:ext uri="{BB962C8B-B14F-4D97-AF65-F5344CB8AC3E}">
        <p14:creationId xmlns:p14="http://schemas.microsoft.com/office/powerpoint/2010/main" val="4211564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get() works in map?</a:t>
            </a:r>
          </a:p>
        </p:txBody>
      </p:sp>
      <p:sp>
        <p:nvSpPr>
          <p:cNvPr id="3" name="Content Placeholder 2"/>
          <p:cNvSpPr>
            <a:spLocks noGrp="1"/>
          </p:cNvSpPr>
          <p:nvPr>
            <p:ph idx="1"/>
          </p:nvPr>
        </p:nvSpPr>
        <p:spPr>
          <a:xfrm>
            <a:off x="455612" y="1600200"/>
            <a:ext cx="11582399" cy="4572000"/>
          </a:xfrm>
        </p:spPr>
        <p:txBody>
          <a:bodyPr>
            <a:normAutofit/>
          </a:bodyPr>
          <a:lstStyle/>
          <a:p>
            <a:pPr fontAlgn="base"/>
            <a:r>
              <a:rPr lang="en-US" dirty="0"/>
              <a:t>If the key is null,</a:t>
            </a:r>
          </a:p>
          <a:p>
            <a:pPr lvl="1" fontAlgn="base"/>
            <a:r>
              <a:rPr lang="en-US" dirty="0"/>
              <a:t> it calls </a:t>
            </a:r>
            <a:r>
              <a:rPr lang="en-US" i="1" dirty="0" err="1">
                <a:solidFill>
                  <a:srgbClr val="FF0000"/>
                </a:solidFill>
              </a:rPr>
              <a:t>getForNullKey</a:t>
            </a:r>
            <a:r>
              <a:rPr lang="en-US" i="1" dirty="0">
                <a:solidFill>
                  <a:srgbClr val="FF0000"/>
                </a:solidFill>
              </a:rPr>
              <a:t>()</a:t>
            </a:r>
            <a:r>
              <a:rPr lang="en-US" dirty="0"/>
              <a:t> method.</a:t>
            </a:r>
          </a:p>
          <a:p>
            <a:pPr marL="0" indent="0" fontAlgn="base">
              <a:buNone/>
            </a:pPr>
            <a:r>
              <a:rPr lang="en-US" dirty="0"/>
              <a:t>  else</a:t>
            </a:r>
          </a:p>
          <a:p>
            <a:pPr lvl="1" fontAlgn="base">
              <a:buFont typeface="Wingdings" panose="05000000000000000000" pitchFamily="2" charset="2"/>
              <a:buChar char="ü"/>
            </a:pPr>
            <a:r>
              <a:rPr lang="en-US" dirty="0"/>
              <a:t> Hash code of the specified key is calculated.</a:t>
            </a:r>
          </a:p>
          <a:p>
            <a:pPr lvl="1" fontAlgn="base">
              <a:buFont typeface="Wingdings" panose="05000000000000000000" pitchFamily="2" charset="2"/>
              <a:buChar char="ü"/>
            </a:pPr>
            <a:r>
              <a:rPr lang="en-US" dirty="0"/>
              <a:t> Calls </a:t>
            </a:r>
            <a:r>
              <a:rPr lang="en-US" i="1" dirty="0" err="1">
                <a:solidFill>
                  <a:srgbClr val="FF0000"/>
                </a:solidFill>
              </a:rPr>
              <a:t>indexFor</a:t>
            </a:r>
            <a:r>
              <a:rPr lang="en-US" i="1" dirty="0">
                <a:solidFill>
                  <a:srgbClr val="FF0000"/>
                </a:solidFill>
              </a:rPr>
              <a:t>()</a:t>
            </a:r>
            <a:r>
              <a:rPr lang="en-US" dirty="0">
                <a:solidFill>
                  <a:srgbClr val="FF0000"/>
                </a:solidFill>
              </a:rPr>
              <a:t>- </a:t>
            </a:r>
            <a:r>
              <a:rPr lang="en-US" dirty="0"/>
              <a:t>To find out the index of the specified key in the </a:t>
            </a:r>
            <a:r>
              <a:rPr lang="en-US" i="1" dirty="0"/>
              <a:t>table[]</a:t>
            </a:r>
            <a:r>
              <a:rPr lang="en-US" dirty="0"/>
              <a:t> array.</a:t>
            </a:r>
          </a:p>
          <a:p>
            <a:pPr lvl="1" fontAlgn="base">
              <a:buFont typeface="Wingdings" panose="05000000000000000000" pitchFamily="2" charset="2"/>
              <a:buChar char="ü"/>
            </a:pPr>
            <a:r>
              <a:rPr lang="en-US" dirty="0"/>
              <a:t>Iterate though linked list at that </a:t>
            </a:r>
            <a:r>
              <a:rPr lang="en-US" dirty="0">
                <a:solidFill>
                  <a:srgbClr val="FF0000"/>
                </a:solidFill>
              </a:rPr>
              <a:t>position and checks for the key </a:t>
            </a:r>
            <a:r>
              <a:rPr lang="en-US" dirty="0"/>
              <a:t>using equals() method.</a:t>
            </a:r>
          </a:p>
          <a:p>
            <a:pPr lvl="1" fontAlgn="base">
              <a:buFont typeface="Wingdings" panose="05000000000000000000" pitchFamily="2" charset="2"/>
              <a:buChar char="ü"/>
            </a:pPr>
            <a:r>
              <a:rPr lang="en-US" dirty="0"/>
              <a:t> If the key is found, it returns the value associated with it</a:t>
            </a:r>
          </a:p>
          <a:p>
            <a:pPr marL="902050" lvl="2" indent="0" fontAlgn="base">
              <a:buNone/>
            </a:pPr>
            <a:r>
              <a:rPr lang="en-US" dirty="0"/>
              <a:t>Else</a:t>
            </a:r>
          </a:p>
          <a:p>
            <a:pPr marL="902050" lvl="2" indent="0" fontAlgn="base">
              <a:buNone/>
            </a:pPr>
            <a:r>
              <a:rPr lang="en-US" dirty="0"/>
              <a:t>Otherwise returns null.</a:t>
            </a:r>
          </a:p>
          <a:p>
            <a:endParaRPr lang="en-US" dirty="0"/>
          </a:p>
        </p:txBody>
      </p:sp>
    </p:spTree>
    <p:extLst>
      <p:ext uri="{BB962C8B-B14F-4D97-AF65-F5344CB8AC3E}">
        <p14:creationId xmlns:p14="http://schemas.microsoft.com/office/powerpoint/2010/main" val="212810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TreeMap</a:t>
            </a:r>
            <a:endParaRPr lang="en-IN" dirty="0"/>
          </a:p>
        </p:txBody>
      </p:sp>
      <p:sp>
        <p:nvSpPr>
          <p:cNvPr id="3" name="Content Placeholder 2"/>
          <p:cNvSpPr>
            <a:spLocks noGrp="1"/>
          </p:cNvSpPr>
          <p:nvPr>
            <p:ph idx="1"/>
          </p:nvPr>
        </p:nvSpPr>
        <p:spPr/>
        <p:txBody>
          <a:bodyPr/>
          <a:lstStyle/>
          <a:p>
            <a:r>
              <a:rPr lang="en-IN" dirty="0" smtClean="0"/>
              <a:t>Contains only unique values.</a:t>
            </a:r>
          </a:p>
          <a:p>
            <a:r>
              <a:rPr lang="en-IN" dirty="0"/>
              <a:t>Java </a:t>
            </a:r>
            <a:r>
              <a:rPr lang="en-IN" dirty="0" err="1"/>
              <a:t>TreeMap</a:t>
            </a:r>
            <a:r>
              <a:rPr lang="en-IN" dirty="0"/>
              <a:t> is non synchronized.</a:t>
            </a:r>
          </a:p>
          <a:p>
            <a:r>
              <a:rPr lang="en-IN" dirty="0" smtClean="0"/>
              <a:t>Java </a:t>
            </a:r>
            <a:r>
              <a:rPr lang="en-IN" dirty="0"/>
              <a:t> maintains ascending order.</a:t>
            </a:r>
            <a:endParaRPr lang="en-IN" dirty="0" smtClean="0"/>
          </a:p>
          <a:p>
            <a:endParaRPr lang="en-IN" dirty="0"/>
          </a:p>
        </p:txBody>
      </p:sp>
    </p:spTree>
    <p:extLst>
      <p:ext uri="{BB962C8B-B14F-4D97-AF65-F5344CB8AC3E}">
        <p14:creationId xmlns:p14="http://schemas.microsoft.com/office/powerpoint/2010/main" val="1337588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a:t>
            </a:r>
          </a:p>
        </p:txBody>
      </p:sp>
      <p:sp>
        <p:nvSpPr>
          <p:cNvPr id="3" name="Content Placeholder 2"/>
          <p:cNvSpPr>
            <a:spLocks noGrp="1"/>
          </p:cNvSpPr>
          <p:nvPr>
            <p:ph idx="1"/>
          </p:nvPr>
        </p:nvSpPr>
        <p:spPr/>
        <p:txBody>
          <a:bodyPr/>
          <a:lstStyle/>
          <a:p>
            <a:r>
              <a:rPr lang="en-US" dirty="0"/>
              <a:t>No duplicates. </a:t>
            </a:r>
          </a:p>
          <a:p>
            <a:r>
              <a:rPr lang="en-US" dirty="0"/>
              <a:t>1 Null Element</a:t>
            </a:r>
          </a:p>
          <a:p>
            <a:r>
              <a:rPr lang="en-US" dirty="0"/>
              <a:t>Sets are Unordered and Order based on Implementation.</a:t>
            </a:r>
          </a:p>
          <a:p>
            <a:pPr lvl="1"/>
            <a:r>
              <a:rPr lang="en-US" b="1" dirty="0" err="1"/>
              <a:t>HashSet</a:t>
            </a:r>
            <a:r>
              <a:rPr lang="en-US" dirty="0"/>
              <a:t> - Hash code of elements. </a:t>
            </a:r>
          </a:p>
          <a:p>
            <a:pPr lvl="1"/>
            <a:r>
              <a:rPr lang="en-US" b="1" dirty="0" err="1"/>
              <a:t>TreeSet</a:t>
            </a:r>
            <a:r>
              <a:rPr lang="en-US" dirty="0"/>
              <a:t> - As per supplied Comparator </a:t>
            </a:r>
          </a:p>
          <a:p>
            <a:pPr lvl="1"/>
            <a:r>
              <a:rPr lang="en-US" dirty="0"/>
              <a:t> </a:t>
            </a:r>
            <a:r>
              <a:rPr lang="en-US" b="1" dirty="0" err="1"/>
              <a:t>LinkedHashSet</a:t>
            </a:r>
            <a:r>
              <a:rPr lang="en-US" dirty="0"/>
              <a:t>- insertion order.</a:t>
            </a:r>
          </a:p>
          <a:p>
            <a:r>
              <a:rPr lang="en-US" dirty="0"/>
              <a:t>Compare two set instances of different implementation types (</a:t>
            </a:r>
            <a:r>
              <a:rPr lang="en-US" dirty="0" err="1"/>
              <a:t>HashSet</a:t>
            </a:r>
            <a:r>
              <a:rPr lang="en-US" dirty="0"/>
              <a:t>, </a:t>
            </a:r>
            <a:r>
              <a:rPr lang="en-US" dirty="0" err="1"/>
              <a:t>TreeSet</a:t>
            </a:r>
            <a:r>
              <a:rPr lang="en-US" dirty="0"/>
              <a:t> and </a:t>
            </a:r>
            <a:r>
              <a:rPr lang="en-US" dirty="0" err="1"/>
              <a:t>LinkedHashSet</a:t>
            </a:r>
            <a:r>
              <a:rPr lang="en-US" dirty="0"/>
              <a:t>).</a:t>
            </a:r>
          </a:p>
          <a:p>
            <a:pPr lvl="1"/>
            <a:endParaRPr lang="en-US" dirty="0"/>
          </a:p>
          <a:p>
            <a:endParaRPr lang="en-US" dirty="0"/>
          </a:p>
        </p:txBody>
      </p:sp>
      <p:pic>
        <p:nvPicPr>
          <p:cNvPr id="4" name="Picture 3"/>
          <p:cNvPicPr>
            <a:picLocks noChangeAspect="1"/>
          </p:cNvPicPr>
          <p:nvPr/>
        </p:nvPicPr>
        <p:blipFill>
          <a:blip r:embed="rId2"/>
          <a:stretch>
            <a:fillRect/>
          </a:stretch>
        </p:blipFill>
        <p:spPr>
          <a:xfrm>
            <a:off x="4418012" y="0"/>
            <a:ext cx="3200400" cy="2717927"/>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8685212" y="34167"/>
            <a:ext cx="2972058" cy="2827265"/>
          </a:xfrm>
          <a:prstGeom prst="rect">
            <a:avLst/>
          </a:prstGeom>
        </p:spPr>
      </p:pic>
    </p:spTree>
    <p:extLst>
      <p:ext uri="{BB962C8B-B14F-4D97-AF65-F5344CB8AC3E}">
        <p14:creationId xmlns:p14="http://schemas.microsoft.com/office/powerpoint/2010/main" val="1467998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HashSet</a:t>
            </a:r>
            <a:endParaRPr lang="en-US" dirty="0"/>
          </a:p>
        </p:txBody>
      </p:sp>
      <p:sp>
        <p:nvSpPr>
          <p:cNvPr id="3" name="Content Placeholder 2"/>
          <p:cNvSpPr>
            <a:spLocks noGrp="1"/>
          </p:cNvSpPr>
          <p:nvPr>
            <p:ph idx="1"/>
          </p:nvPr>
        </p:nvSpPr>
        <p:spPr>
          <a:xfrm>
            <a:off x="303212" y="1219200"/>
            <a:ext cx="6858000" cy="4572000"/>
          </a:xfrm>
        </p:spPr>
        <p:txBody>
          <a:bodyPr/>
          <a:lstStyle/>
          <a:p>
            <a:pPr marL="0" indent="0">
              <a:buNone/>
            </a:pPr>
            <a:endParaRPr lang="en-US" dirty="0"/>
          </a:p>
          <a:p>
            <a:r>
              <a:rPr lang="en-US" dirty="0" err="1"/>
              <a:t>HashSet</a:t>
            </a:r>
            <a:r>
              <a:rPr lang="en-US" dirty="0"/>
              <a:t> is </a:t>
            </a:r>
            <a:r>
              <a:rPr lang="en-US" dirty="0" err="1"/>
              <a:t>hashmap</a:t>
            </a:r>
            <a:r>
              <a:rPr lang="en-US" dirty="0"/>
              <a:t> internally.</a:t>
            </a:r>
          </a:p>
          <a:p>
            <a:r>
              <a:rPr lang="en-US" dirty="0"/>
              <a:t>Unordered</a:t>
            </a:r>
          </a:p>
          <a:p>
            <a:r>
              <a:rPr lang="en-US" dirty="0"/>
              <a:t>Serializable and </a:t>
            </a:r>
            <a:r>
              <a:rPr lang="en-US" dirty="0" err="1"/>
              <a:t>Cloneable</a:t>
            </a:r>
            <a:r>
              <a:rPr lang="en-US" dirty="0"/>
              <a:t> interfaces.</a:t>
            </a:r>
          </a:p>
          <a:p>
            <a:r>
              <a:rPr lang="en-US" dirty="0"/>
              <a:t>No Duplicate values are not allowed.</a:t>
            </a:r>
          </a:p>
          <a:p>
            <a:r>
              <a:rPr lang="en-US" dirty="0"/>
              <a:t>NULL elements are allowed in </a:t>
            </a:r>
            <a:r>
              <a:rPr lang="en-US" dirty="0" err="1"/>
              <a:t>HashSet</a:t>
            </a:r>
            <a:r>
              <a:rPr lang="en-US" dirty="0"/>
              <a:t>.</a:t>
            </a:r>
          </a:p>
          <a:p>
            <a:endParaRPr lang="en-US" dirty="0"/>
          </a:p>
          <a:p>
            <a:endParaRPr lang="en-US" dirty="0"/>
          </a:p>
        </p:txBody>
      </p:sp>
      <p:pic>
        <p:nvPicPr>
          <p:cNvPr id="4" name="Picture 3"/>
          <p:cNvPicPr>
            <a:picLocks noChangeAspect="1"/>
          </p:cNvPicPr>
          <p:nvPr/>
        </p:nvPicPr>
        <p:blipFill>
          <a:blip r:embed="rId2"/>
          <a:stretch>
            <a:fillRect/>
          </a:stretch>
        </p:blipFill>
        <p:spPr>
          <a:xfrm>
            <a:off x="7161212" y="152400"/>
            <a:ext cx="5664229" cy="6400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11556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TreeSet</a:t>
            </a:r>
            <a:endParaRPr lang="en-US" dirty="0"/>
          </a:p>
        </p:txBody>
      </p:sp>
      <p:sp>
        <p:nvSpPr>
          <p:cNvPr id="3" name="Content Placeholder 2"/>
          <p:cNvSpPr>
            <a:spLocks noGrp="1"/>
          </p:cNvSpPr>
          <p:nvPr>
            <p:ph idx="1"/>
          </p:nvPr>
        </p:nvSpPr>
        <p:spPr>
          <a:xfrm>
            <a:off x="74612" y="1600200"/>
            <a:ext cx="9751060" cy="4572000"/>
          </a:xfrm>
        </p:spPr>
        <p:txBody>
          <a:bodyPr/>
          <a:lstStyle/>
          <a:p>
            <a:r>
              <a:rPr lang="en-US" sz="1800" b="1" dirty="0"/>
              <a:t>Sorted</a:t>
            </a:r>
            <a:r>
              <a:rPr lang="en-US" sz="1800" dirty="0"/>
              <a:t> according to supplied </a:t>
            </a:r>
            <a:r>
              <a:rPr lang="en-US" sz="1800" b="1" dirty="0"/>
              <a:t>Comparator</a:t>
            </a:r>
            <a:r>
              <a:rPr lang="en-US" sz="1800" dirty="0"/>
              <a:t>.</a:t>
            </a:r>
          </a:p>
          <a:p>
            <a:r>
              <a:rPr lang="en-US" sz="1800" dirty="0"/>
              <a:t>Elements must naturally comparable.</a:t>
            </a:r>
          </a:p>
          <a:p>
            <a:r>
              <a:rPr lang="en-US" sz="1800" dirty="0"/>
              <a:t>No Null.</a:t>
            </a:r>
          </a:p>
          <a:p>
            <a:r>
              <a:rPr lang="en-US" sz="1800" dirty="0"/>
              <a:t>Fail Fast</a:t>
            </a:r>
          </a:p>
          <a:p>
            <a:r>
              <a:rPr lang="en-US" sz="1800" dirty="0"/>
              <a:t>Internally uses </a:t>
            </a:r>
            <a:r>
              <a:rPr lang="en-US" sz="1800" dirty="0" err="1"/>
              <a:t>HashMap</a:t>
            </a:r>
            <a:r>
              <a:rPr lang="en-US" sz="1800" dirty="0"/>
              <a:t>.</a:t>
            </a:r>
          </a:p>
          <a:p>
            <a:endParaRPr lang="en-US" dirty="0"/>
          </a:p>
        </p:txBody>
      </p:sp>
      <p:pic>
        <p:nvPicPr>
          <p:cNvPr id="4" name="Picture 3"/>
          <p:cNvPicPr>
            <a:picLocks noChangeAspect="1"/>
          </p:cNvPicPr>
          <p:nvPr/>
        </p:nvPicPr>
        <p:blipFill>
          <a:blip r:embed="rId2"/>
          <a:stretch>
            <a:fillRect/>
          </a:stretch>
        </p:blipFill>
        <p:spPr>
          <a:xfrm>
            <a:off x="7923212" y="-37382"/>
            <a:ext cx="4177938" cy="5142781"/>
          </a:xfrm>
          <a:prstGeom prst="rect">
            <a:avLst/>
          </a:prstGeom>
        </p:spPr>
      </p:pic>
      <p:pic>
        <p:nvPicPr>
          <p:cNvPr id="5" name="Picture 4"/>
          <p:cNvPicPr>
            <a:picLocks noChangeAspect="1"/>
          </p:cNvPicPr>
          <p:nvPr/>
        </p:nvPicPr>
        <p:blipFill>
          <a:blip r:embed="rId3"/>
          <a:stretch>
            <a:fillRect/>
          </a:stretch>
        </p:blipFill>
        <p:spPr>
          <a:xfrm>
            <a:off x="3061790" y="3034020"/>
            <a:ext cx="4785222" cy="2870569"/>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stretch>
            <a:fillRect/>
          </a:stretch>
        </p:blipFill>
        <p:spPr>
          <a:xfrm>
            <a:off x="4875212" y="1929657"/>
            <a:ext cx="2971800" cy="696286"/>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5"/>
          <a:stretch>
            <a:fillRect/>
          </a:stretch>
        </p:blipFill>
        <p:spPr>
          <a:xfrm>
            <a:off x="1577437" y="2667000"/>
            <a:ext cx="4031329" cy="220999"/>
          </a:xfrm>
          <a:prstGeom prst="rect">
            <a:avLst/>
          </a:prstGeom>
        </p:spPr>
      </p:pic>
    </p:spTree>
    <p:extLst>
      <p:ext uri="{BB962C8B-B14F-4D97-AF65-F5344CB8AC3E}">
        <p14:creationId xmlns:p14="http://schemas.microsoft.com/office/powerpoint/2010/main" val="431664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FailFast</a:t>
            </a:r>
            <a:endParaRPr lang="en-IN" dirty="0"/>
          </a:p>
        </p:txBody>
      </p:sp>
      <p:sp>
        <p:nvSpPr>
          <p:cNvPr id="3" name="Content Placeholder 2"/>
          <p:cNvSpPr>
            <a:spLocks noGrp="1"/>
          </p:cNvSpPr>
          <p:nvPr>
            <p:ph idx="1"/>
          </p:nvPr>
        </p:nvSpPr>
        <p:spPr/>
        <p:txBody>
          <a:bodyPr/>
          <a:lstStyle/>
          <a:p>
            <a:r>
              <a:rPr lang="en-IN" u="sng" dirty="0">
                <a:hlinkClick r:id="rId2"/>
              </a:rPr>
              <a:t>Iterators</a:t>
            </a:r>
            <a:r>
              <a:rPr lang="en-IN" dirty="0"/>
              <a:t> in java are used to iterate over the Collection </a:t>
            </a:r>
            <a:r>
              <a:rPr lang="en-IN" dirty="0" err="1"/>
              <a:t>objects.Fail</a:t>
            </a:r>
            <a:r>
              <a:rPr lang="en-IN" dirty="0"/>
              <a:t>-Fast iterators immediately throw </a:t>
            </a:r>
            <a:r>
              <a:rPr lang="en-IN" i="1" dirty="0" err="1"/>
              <a:t>ConcurrentModificationException</a:t>
            </a:r>
            <a:r>
              <a:rPr lang="en-IN" dirty="0"/>
              <a:t> if there is </a:t>
            </a:r>
            <a:r>
              <a:rPr lang="en-IN" b="1" dirty="0"/>
              <a:t>structural modification</a:t>
            </a:r>
            <a:r>
              <a:rPr lang="en-IN" dirty="0"/>
              <a:t> of the collection</a:t>
            </a:r>
            <a:r>
              <a:rPr lang="en-IN" dirty="0" smtClean="0"/>
              <a:t>.</a:t>
            </a:r>
          </a:p>
          <a:p>
            <a:r>
              <a:rPr lang="en-IN" dirty="0" smtClean="0"/>
              <a:t> </a:t>
            </a:r>
            <a:r>
              <a:rPr lang="en-IN" dirty="0"/>
              <a:t>Structural modification means adding, removing any element from collection while a thread is iterating over that collection</a:t>
            </a:r>
            <a:r>
              <a:rPr lang="en-IN" dirty="0" smtClean="0"/>
              <a:t>.</a:t>
            </a:r>
          </a:p>
          <a:p>
            <a:r>
              <a:rPr lang="en-IN" dirty="0" smtClean="0"/>
              <a:t> </a:t>
            </a:r>
            <a:r>
              <a:rPr lang="en-IN" dirty="0"/>
              <a:t>Iterator on </a:t>
            </a:r>
            <a:r>
              <a:rPr lang="en-IN" dirty="0" err="1"/>
              <a:t>ArrayList</a:t>
            </a:r>
            <a:r>
              <a:rPr lang="en-IN" dirty="0"/>
              <a:t>, </a:t>
            </a:r>
            <a:r>
              <a:rPr lang="en-IN" dirty="0" err="1"/>
              <a:t>HashMap</a:t>
            </a:r>
            <a:r>
              <a:rPr lang="en-IN" dirty="0"/>
              <a:t> classes are some examples of fail-fast Iterator.</a:t>
            </a:r>
            <a:endParaRPr lang="en-IN" dirty="0"/>
          </a:p>
        </p:txBody>
      </p:sp>
    </p:spTree>
    <p:extLst>
      <p:ext uri="{BB962C8B-B14F-4D97-AF65-F5344CB8AC3E}">
        <p14:creationId xmlns:p14="http://schemas.microsoft.com/office/powerpoint/2010/main" val="150696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18B048-A17D-9540-9D48-C80C9F6A0312}"/>
              </a:ext>
            </a:extLst>
          </p:cNvPr>
          <p:cNvSpPr>
            <a:spLocks noGrp="1"/>
          </p:cNvSpPr>
          <p:nvPr>
            <p:ph type="title"/>
          </p:nvPr>
        </p:nvSpPr>
        <p:spPr/>
        <p:txBody>
          <a:bodyPr anchor="b">
            <a:normAutofit/>
          </a:bodyPr>
          <a:lstStyle/>
          <a:p>
            <a:r>
              <a:rPr lang="en-US" dirty="0" err="1"/>
              <a:t>ArrayList</a:t>
            </a:r>
            <a:endParaRPr lang="en-US" dirty="0"/>
          </a:p>
        </p:txBody>
      </p:sp>
      <p:sp>
        <p:nvSpPr>
          <p:cNvPr id="3" name="Content Placeholder 2">
            <a:extLst>
              <a:ext uri="{FF2B5EF4-FFF2-40B4-BE49-F238E27FC236}">
                <a16:creationId xmlns="" xmlns:a16="http://schemas.microsoft.com/office/drawing/2014/main" id="{7EEC4B28-D1D0-8041-8223-EBA10F78B7F9}"/>
              </a:ext>
            </a:extLst>
          </p:cNvPr>
          <p:cNvSpPr>
            <a:spLocks noGrp="1"/>
          </p:cNvSpPr>
          <p:nvPr>
            <p:ph sz="half" idx="1"/>
          </p:nvPr>
        </p:nvSpPr>
        <p:spPr/>
        <p:txBody>
          <a:bodyPr>
            <a:normAutofit fontScale="92500" lnSpcReduction="20000"/>
          </a:bodyPr>
          <a:lstStyle/>
          <a:p>
            <a:r>
              <a:rPr lang="en-US" dirty="0"/>
              <a:t>Array List </a:t>
            </a:r>
          </a:p>
          <a:p>
            <a:pPr lvl="2"/>
            <a:r>
              <a:rPr lang="en-CA" sz="1600" dirty="0"/>
              <a:t>Java </a:t>
            </a:r>
            <a:r>
              <a:rPr lang="en-CA" sz="1600" b="1" dirty="0" err="1"/>
              <a:t>ArrayList</a:t>
            </a:r>
            <a:r>
              <a:rPr lang="en-CA" sz="1600" dirty="0"/>
              <a:t> class uses a </a:t>
            </a:r>
            <a:r>
              <a:rPr lang="en-CA" sz="1600" i="1" dirty="0"/>
              <a:t>dynamic </a:t>
            </a:r>
            <a:r>
              <a:rPr lang="en-CA" sz="1600" i="1" dirty="0">
                <a:hlinkClick r:id="rId2"/>
              </a:rPr>
              <a:t>array</a:t>
            </a:r>
            <a:r>
              <a:rPr lang="en-CA" sz="1600" dirty="0"/>
              <a:t> for storing the elements. </a:t>
            </a:r>
          </a:p>
          <a:p>
            <a:pPr lvl="2"/>
            <a:r>
              <a:rPr lang="en-CA" sz="1600" dirty="0"/>
              <a:t>The </a:t>
            </a:r>
            <a:r>
              <a:rPr lang="en-CA" sz="1600" dirty="0" err="1"/>
              <a:t>ArrayList</a:t>
            </a:r>
            <a:r>
              <a:rPr lang="en-CA" sz="1600" dirty="0"/>
              <a:t> in Java can have the duplicate elements also</a:t>
            </a:r>
          </a:p>
          <a:p>
            <a:pPr lvl="2"/>
            <a:r>
              <a:rPr lang="en-CA" sz="1600" b="1" dirty="0"/>
              <a:t>Default initial capacity</a:t>
            </a:r>
            <a:r>
              <a:rPr lang="en-CA" sz="1600" dirty="0"/>
              <a:t> of an </a:t>
            </a:r>
            <a:r>
              <a:rPr lang="en-CA" sz="1600" dirty="0" err="1"/>
              <a:t>ArrayList</a:t>
            </a:r>
            <a:r>
              <a:rPr lang="en-CA" sz="1600" dirty="0"/>
              <a:t> is 10</a:t>
            </a:r>
          </a:p>
          <a:p>
            <a:pPr lvl="1"/>
            <a:r>
              <a:rPr lang="en-CA" sz="2000" dirty="0"/>
              <a:t>Properties</a:t>
            </a:r>
          </a:p>
          <a:p>
            <a:pPr lvl="2"/>
            <a:r>
              <a:rPr lang="en-CA" sz="1600" dirty="0"/>
              <a:t>Size not fixed</a:t>
            </a:r>
          </a:p>
          <a:p>
            <a:pPr lvl="2"/>
            <a:r>
              <a:rPr lang="en-CA" sz="1600" dirty="0"/>
              <a:t>N null values</a:t>
            </a:r>
          </a:p>
          <a:p>
            <a:pPr lvl="2"/>
            <a:r>
              <a:rPr lang="en-CA" sz="1600" dirty="0"/>
              <a:t>Allowed duplicate</a:t>
            </a:r>
          </a:p>
          <a:p>
            <a:pPr lvl="2"/>
            <a:r>
              <a:rPr lang="en-CA" sz="1600" dirty="0"/>
              <a:t>Random Access</a:t>
            </a:r>
          </a:p>
          <a:p>
            <a:pPr lvl="2"/>
            <a:r>
              <a:rPr lang="en-CA" sz="1600" dirty="0"/>
              <a:t>Not synchronized</a:t>
            </a:r>
          </a:p>
          <a:p>
            <a:pPr lvl="2"/>
            <a:endParaRPr lang="en-US" sz="1600" dirty="0"/>
          </a:p>
        </p:txBody>
      </p:sp>
      <p:pic>
        <p:nvPicPr>
          <p:cNvPr id="4" name="Picture 3">
            <a:extLst>
              <a:ext uri="{FF2B5EF4-FFF2-40B4-BE49-F238E27FC236}">
                <a16:creationId xmlns="" xmlns:a16="http://schemas.microsoft.com/office/drawing/2014/main" id="{2DA89714-1FD6-7147-9714-36F887951888}"/>
              </a:ext>
            </a:extLst>
          </p:cNvPr>
          <p:cNvPicPr>
            <a:picLocks noChangeAspect="1"/>
          </p:cNvPicPr>
          <p:nvPr/>
        </p:nvPicPr>
        <p:blipFill>
          <a:blip r:embed="rId3"/>
          <a:stretch>
            <a:fillRect/>
          </a:stretch>
        </p:blipFill>
        <p:spPr>
          <a:xfrm>
            <a:off x="8777924" y="1588770"/>
            <a:ext cx="2114548" cy="4572000"/>
          </a:xfrm>
          <a:prstGeom prst="rect">
            <a:avLst/>
          </a:prstGeom>
          <a:noFill/>
        </p:spPr>
      </p:pic>
    </p:spTree>
    <p:extLst>
      <p:ext uri="{BB962C8B-B14F-4D97-AF65-F5344CB8AC3E}">
        <p14:creationId xmlns:p14="http://schemas.microsoft.com/office/powerpoint/2010/main" val="300083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FailSafe</a:t>
            </a:r>
            <a:endParaRPr lang="en-IN" dirty="0"/>
          </a:p>
        </p:txBody>
      </p:sp>
      <p:sp>
        <p:nvSpPr>
          <p:cNvPr id="3" name="Content Placeholder 2"/>
          <p:cNvSpPr>
            <a:spLocks noGrp="1"/>
          </p:cNvSpPr>
          <p:nvPr>
            <p:ph idx="1"/>
          </p:nvPr>
        </p:nvSpPr>
        <p:spPr/>
        <p:txBody>
          <a:bodyPr/>
          <a:lstStyle/>
          <a:p>
            <a:r>
              <a:rPr lang="en-IN" dirty="0"/>
              <a:t>Fail-Safe iterators don’t throw any exceptions if a collection is structurally modified while iterating over it. This is because, they operate on the clone of the collection, not on the original collection and that’s why they are called fail-safe iterators. </a:t>
            </a:r>
            <a:endParaRPr lang="en-IN" dirty="0" smtClean="0"/>
          </a:p>
          <a:p>
            <a:r>
              <a:rPr lang="en-IN" dirty="0"/>
              <a:t>Fail-safe iterators allow modifications of a collection while iterating over it</a:t>
            </a:r>
            <a:r>
              <a:rPr lang="en-IN" dirty="0" smtClean="0"/>
              <a:t>.</a:t>
            </a:r>
          </a:p>
          <a:p>
            <a:r>
              <a:rPr lang="en-IN" dirty="0" smtClean="0"/>
              <a:t>Iterator </a:t>
            </a:r>
            <a:r>
              <a:rPr lang="en-IN" dirty="0"/>
              <a:t>on </a:t>
            </a:r>
            <a:r>
              <a:rPr lang="en-IN" dirty="0" err="1"/>
              <a:t>CopyOnWriteArrayList</a:t>
            </a:r>
            <a:r>
              <a:rPr lang="en-IN" dirty="0"/>
              <a:t>, </a:t>
            </a:r>
            <a:r>
              <a:rPr lang="en-IN" dirty="0" err="1"/>
              <a:t>ConcurrentHashMap</a:t>
            </a:r>
            <a:r>
              <a:rPr lang="en-IN" dirty="0"/>
              <a:t> classes are examples of fail-safe Iterator.</a:t>
            </a:r>
            <a:endParaRPr lang="en-IN" dirty="0"/>
          </a:p>
        </p:txBody>
      </p:sp>
    </p:spTree>
    <p:extLst>
      <p:ext uri="{BB962C8B-B14F-4D97-AF65-F5344CB8AC3E}">
        <p14:creationId xmlns:p14="http://schemas.microsoft.com/office/powerpoint/2010/main" val="542306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218882" y="1600200"/>
            <a:ext cx="8442207" cy="427870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7101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684212" y="1447800"/>
            <a:ext cx="10599096" cy="4681268"/>
          </a:xfrm>
          <a:prstGeom prst="rect">
            <a:avLst/>
          </a:prstGeom>
          <a:ln>
            <a:noFill/>
          </a:ln>
          <a:effectLst>
            <a:outerShdw blurRad="292100" dist="139700" dir="2700000" algn="tl" rotWithShape="0">
              <a:srgbClr val="333333">
                <a:alpha val="65000"/>
              </a:srgbClr>
            </a:outerShdw>
          </a:effectLst>
        </p:spPr>
      </p:pic>
      <p:sp>
        <p:nvSpPr>
          <p:cNvPr id="8" name="Title 7"/>
          <p:cNvSpPr>
            <a:spLocks noGrp="1"/>
          </p:cNvSpPr>
          <p:nvPr>
            <p:ph type="title"/>
          </p:nvPr>
        </p:nvSpPr>
        <p:spPr/>
        <p:txBody>
          <a:bodyPr/>
          <a:lstStyle/>
          <a:p>
            <a:r>
              <a:rPr lang="en-US" dirty="0" err="1"/>
              <a:t>HashSet</a:t>
            </a:r>
            <a:r>
              <a:rPr lang="en-US" dirty="0"/>
              <a:t> Vs </a:t>
            </a:r>
            <a:r>
              <a:rPr lang="en-US" dirty="0" err="1"/>
              <a:t>HashMap</a:t>
            </a:r>
            <a:endParaRPr lang="en-US" dirty="0"/>
          </a:p>
        </p:txBody>
      </p:sp>
      <p:sp>
        <p:nvSpPr>
          <p:cNvPr id="13" name="Content Placeholder 12"/>
          <p:cNvSpPr>
            <a:spLocks noGrp="1"/>
          </p:cNvSpPr>
          <p:nvPr>
            <p:ph idx="1"/>
          </p:nvPr>
        </p:nvSpPr>
        <p:spPr>
          <a:xfrm>
            <a:off x="1218883" y="1600200"/>
            <a:ext cx="7771129" cy="4572000"/>
          </a:xfrm>
        </p:spPr>
        <p:txBody>
          <a:bodyPr/>
          <a:lstStyle/>
          <a:p>
            <a:endParaRPr lang="en-US" dirty="0"/>
          </a:p>
        </p:txBody>
      </p:sp>
    </p:spTree>
    <p:extLst>
      <p:ext uri="{BB962C8B-B14F-4D97-AF65-F5344CB8AC3E}">
        <p14:creationId xmlns:p14="http://schemas.microsoft.com/office/powerpoint/2010/main" val="3222477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Design Pattern</a:t>
            </a:r>
            <a:endParaRPr lang="en-IN" dirty="0"/>
          </a:p>
        </p:txBody>
      </p:sp>
      <p:sp>
        <p:nvSpPr>
          <p:cNvPr id="3" name="Content Placeholder 2"/>
          <p:cNvSpPr>
            <a:spLocks noGrp="1"/>
          </p:cNvSpPr>
          <p:nvPr>
            <p:ph idx="1"/>
          </p:nvPr>
        </p:nvSpPr>
        <p:spPr/>
        <p:txBody>
          <a:bodyPr/>
          <a:lstStyle/>
          <a:p>
            <a:r>
              <a:rPr lang="en-IN" dirty="0"/>
              <a:t>Design patterns represent the best practices used by experienced object-oriented software developers. </a:t>
            </a:r>
            <a:endParaRPr lang="en-IN" dirty="0" smtClean="0"/>
          </a:p>
          <a:p>
            <a:r>
              <a:rPr lang="en-IN" dirty="0" smtClean="0"/>
              <a:t>Design </a:t>
            </a:r>
            <a:r>
              <a:rPr lang="en-IN" dirty="0"/>
              <a:t>patterns are solutions to general problems that software developers faced during software development</a:t>
            </a:r>
            <a:r>
              <a:rPr lang="en-IN" dirty="0" smtClean="0"/>
              <a:t>.</a:t>
            </a:r>
          </a:p>
          <a:p>
            <a:endParaRPr lang="en-IN" dirty="0"/>
          </a:p>
        </p:txBody>
      </p:sp>
    </p:spTree>
    <p:extLst>
      <p:ext uri="{BB962C8B-B14F-4D97-AF65-F5344CB8AC3E}">
        <p14:creationId xmlns:p14="http://schemas.microsoft.com/office/powerpoint/2010/main" val="133432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of Design Pattern</a:t>
            </a:r>
            <a:endParaRPr lang="en-IN" dirty="0"/>
          </a:p>
        </p:txBody>
      </p:sp>
      <p:sp>
        <p:nvSpPr>
          <p:cNvPr id="3" name="Content Placeholder 2"/>
          <p:cNvSpPr>
            <a:spLocks noGrp="1"/>
          </p:cNvSpPr>
          <p:nvPr>
            <p:ph idx="1"/>
          </p:nvPr>
        </p:nvSpPr>
        <p:spPr>
          <a:xfrm>
            <a:off x="1065213" y="1219201"/>
            <a:ext cx="8982024" cy="5029200"/>
          </a:xfrm>
        </p:spPr>
        <p:txBody>
          <a:bodyPr/>
          <a:lstStyle/>
          <a:p>
            <a:r>
              <a:rPr lang="en-IN" dirty="0"/>
              <a:t>Common platform for developers</a:t>
            </a:r>
          </a:p>
          <a:p>
            <a:pPr lvl="1"/>
            <a:r>
              <a:rPr lang="en-IN" dirty="0"/>
              <a:t>Design patterns provide a </a:t>
            </a:r>
            <a:r>
              <a:rPr lang="en-IN" b="1" dirty="0"/>
              <a:t>standard terminology </a:t>
            </a:r>
            <a:r>
              <a:rPr lang="en-IN" dirty="0"/>
              <a:t>and are specific to particular scenario. For example, </a:t>
            </a:r>
            <a:r>
              <a:rPr lang="en-IN" b="1" dirty="0"/>
              <a:t>a singleton design pattern </a:t>
            </a:r>
            <a:r>
              <a:rPr lang="en-IN" dirty="0"/>
              <a:t>signifies use of single object so all developers familiar with single design pattern will make use of single object and they can tell each other that program is following a singleton pattern</a:t>
            </a:r>
            <a:r>
              <a:rPr lang="en-IN" dirty="0" smtClean="0"/>
              <a:t>.</a:t>
            </a:r>
          </a:p>
          <a:p>
            <a:r>
              <a:rPr lang="en-IN" dirty="0"/>
              <a:t>Best Practices</a:t>
            </a:r>
          </a:p>
          <a:p>
            <a:pPr lvl="1"/>
            <a:r>
              <a:rPr lang="en-IN" dirty="0"/>
              <a:t>Design patterns have been evolved over a long period of time and they provide best solutions to certain problems faced during software development. Learning these patterns helps unexperienced developers to learn software design in an easy and faster way.</a:t>
            </a:r>
          </a:p>
          <a:p>
            <a:endParaRPr lang="en-IN" dirty="0"/>
          </a:p>
          <a:p>
            <a:endParaRPr lang="en-IN" dirty="0"/>
          </a:p>
        </p:txBody>
      </p:sp>
    </p:spTree>
    <p:extLst>
      <p:ext uri="{BB962C8B-B14F-4D97-AF65-F5344CB8AC3E}">
        <p14:creationId xmlns:p14="http://schemas.microsoft.com/office/powerpoint/2010/main" val="3054492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Design Pattern</a:t>
            </a:r>
            <a:endParaRPr lang="en-IN" dirty="0"/>
          </a:p>
        </p:txBody>
      </p:sp>
      <p:sp>
        <p:nvSpPr>
          <p:cNvPr id="3" name="Content Placeholder 2"/>
          <p:cNvSpPr>
            <a:spLocks noGrp="1"/>
          </p:cNvSpPr>
          <p:nvPr>
            <p:ph idx="1"/>
          </p:nvPr>
        </p:nvSpPr>
        <p:spPr/>
        <p:txBody>
          <a:bodyPr>
            <a:normAutofit fontScale="92500" lnSpcReduction="10000"/>
          </a:bodyPr>
          <a:lstStyle/>
          <a:p>
            <a:r>
              <a:rPr lang="en-IN" b="1" dirty="0"/>
              <a:t>Creational </a:t>
            </a:r>
            <a:r>
              <a:rPr lang="en-IN" b="1" dirty="0" smtClean="0"/>
              <a:t>Patterns</a:t>
            </a:r>
          </a:p>
          <a:p>
            <a:pPr lvl="1"/>
            <a:r>
              <a:rPr lang="en-IN" dirty="0"/>
              <a:t>way to create objects while hiding the creation logic, rather than instantiating objects directly using new operator</a:t>
            </a:r>
            <a:r>
              <a:rPr lang="en-IN" dirty="0" smtClean="0"/>
              <a:t>.</a:t>
            </a:r>
          </a:p>
          <a:p>
            <a:r>
              <a:rPr lang="en-IN" b="1" dirty="0" smtClean="0"/>
              <a:t>Structural Patterns</a:t>
            </a:r>
          </a:p>
          <a:p>
            <a:pPr lvl="1"/>
            <a:r>
              <a:rPr lang="en-IN" dirty="0"/>
              <a:t>These design patterns concern class and object </a:t>
            </a:r>
            <a:r>
              <a:rPr lang="en-IN" dirty="0" smtClean="0"/>
              <a:t>composition. </a:t>
            </a:r>
            <a:r>
              <a:rPr lang="en-IN" dirty="0"/>
              <a:t>Concept of inheritance is used to compose interfaces and define ways to compose objects to obtain new functionalities</a:t>
            </a:r>
            <a:r>
              <a:rPr lang="en-IN" dirty="0" smtClean="0"/>
              <a:t>.</a:t>
            </a:r>
          </a:p>
          <a:p>
            <a:r>
              <a:rPr lang="en-IN" dirty="0" smtClean="0"/>
              <a:t>Behavioural Patterns</a:t>
            </a:r>
          </a:p>
          <a:p>
            <a:pPr lvl="1"/>
            <a:r>
              <a:rPr lang="en-IN" dirty="0" smtClean="0"/>
              <a:t>These </a:t>
            </a:r>
            <a:r>
              <a:rPr lang="en-IN" dirty="0"/>
              <a:t>design patterns are specifically concerned with communication between objects</a:t>
            </a:r>
            <a:r>
              <a:rPr lang="en-IN" dirty="0" smtClean="0"/>
              <a:t>.</a:t>
            </a:r>
          </a:p>
          <a:p>
            <a:r>
              <a:rPr lang="en-IN" b="1" dirty="0"/>
              <a:t>J2EE </a:t>
            </a:r>
            <a:r>
              <a:rPr lang="en-IN" b="1" dirty="0" smtClean="0"/>
              <a:t>Patterns</a:t>
            </a:r>
          </a:p>
          <a:p>
            <a:pPr lvl="1"/>
            <a:r>
              <a:rPr lang="en-IN" dirty="0"/>
              <a:t>These design patterns are specifically concerned with the presentation tier. These patterns are identified by Sun Java </a:t>
            </a:r>
            <a:r>
              <a:rPr lang="en-IN" dirty="0" err="1"/>
              <a:t>Center</a:t>
            </a:r>
            <a:r>
              <a:rPr lang="en-IN" dirty="0"/>
              <a:t>.</a:t>
            </a:r>
            <a:endParaRPr lang="en-IN" dirty="0"/>
          </a:p>
        </p:txBody>
      </p:sp>
    </p:spTree>
    <p:extLst>
      <p:ext uri="{BB962C8B-B14F-4D97-AF65-F5344CB8AC3E}">
        <p14:creationId xmlns:p14="http://schemas.microsoft.com/office/powerpoint/2010/main" val="3075989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Creational Design Pattern : </a:t>
            </a:r>
            <a:r>
              <a:rPr lang="en-IN" sz="3600" dirty="0" smtClean="0"/>
              <a:t>Singleton</a:t>
            </a:r>
            <a:endParaRPr lang="en-IN" sz="3600" dirty="0"/>
          </a:p>
        </p:txBody>
      </p:sp>
      <p:sp>
        <p:nvSpPr>
          <p:cNvPr id="3" name="Content Placeholder 2"/>
          <p:cNvSpPr>
            <a:spLocks noGrp="1"/>
          </p:cNvSpPr>
          <p:nvPr>
            <p:ph idx="1"/>
          </p:nvPr>
        </p:nvSpPr>
        <p:spPr/>
        <p:txBody>
          <a:bodyPr/>
          <a:lstStyle/>
          <a:p>
            <a:r>
              <a:rPr lang="en-IN" dirty="0"/>
              <a:t>This pattern involves a single class which is responsible to create an object while making sure that only single object gets created. This class provides a way to access its only object which can be accessed directly without need to instantiate the object of the class</a:t>
            </a:r>
            <a:r>
              <a:rPr lang="en-IN" dirty="0" smtClean="0"/>
              <a:t>.</a:t>
            </a:r>
          </a:p>
          <a:p>
            <a:r>
              <a:rPr lang="en-IN" dirty="0" smtClean="0"/>
              <a:t>Steps:	</a:t>
            </a:r>
          </a:p>
          <a:p>
            <a:pPr lvl="1"/>
            <a:r>
              <a:rPr lang="en-IN" dirty="0"/>
              <a:t>Create a Singleton Class</a:t>
            </a:r>
            <a:r>
              <a:rPr lang="en-IN" dirty="0" smtClean="0"/>
              <a:t>.</a:t>
            </a:r>
          </a:p>
          <a:p>
            <a:pPr lvl="1"/>
            <a:r>
              <a:rPr lang="en-IN" dirty="0"/>
              <a:t>Get the only object from the singleton class.</a:t>
            </a:r>
            <a:endParaRPr lang="en-IN" dirty="0"/>
          </a:p>
        </p:txBody>
      </p:sp>
    </p:spTree>
    <p:extLst>
      <p:ext uri="{BB962C8B-B14F-4D97-AF65-F5344CB8AC3E}">
        <p14:creationId xmlns:p14="http://schemas.microsoft.com/office/powerpoint/2010/main" val="3618075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 xmlns:a16="http://schemas.microsoft.com/office/drawing/2014/main" id="{F5614DC2-852E-4B09-A341-7D3193A51A2C}"/>
              </a:ext>
            </a:extLst>
          </p:cNvPr>
          <p:cNvSpPr>
            <a:spLocks noGrp="1"/>
          </p:cNvSpPr>
          <p:nvPr>
            <p:ph type="title"/>
          </p:nvPr>
        </p:nvSpPr>
        <p:spPr/>
        <p:txBody>
          <a:bodyPr/>
          <a:lstStyle/>
          <a:p>
            <a:r>
              <a:rPr lang="en-US" dirty="0"/>
              <a:t>Array Vs </a:t>
            </a:r>
            <a:r>
              <a:rPr lang="en-US" dirty="0" err="1"/>
              <a:t>ArrayList</a:t>
            </a:r>
            <a:endParaRPr lang="en-US" dirty="0"/>
          </a:p>
        </p:txBody>
      </p:sp>
      <p:pic>
        <p:nvPicPr>
          <p:cNvPr id="6" name="Picture 5">
            <a:extLst>
              <a:ext uri="{FF2B5EF4-FFF2-40B4-BE49-F238E27FC236}">
                <a16:creationId xmlns="" xmlns:a16="http://schemas.microsoft.com/office/drawing/2014/main" id="{85FEB1F8-2A20-1649-9EB6-44176E0AE70F}"/>
              </a:ext>
            </a:extLst>
          </p:cNvPr>
          <p:cNvPicPr>
            <a:picLocks noChangeAspect="1"/>
          </p:cNvPicPr>
          <p:nvPr/>
        </p:nvPicPr>
        <p:blipFill>
          <a:blip r:embed="rId2"/>
          <a:stretch>
            <a:fillRect/>
          </a:stretch>
        </p:blipFill>
        <p:spPr>
          <a:xfrm>
            <a:off x="1096962" y="1866900"/>
            <a:ext cx="9994900" cy="3124200"/>
          </a:xfrm>
          <a:prstGeom prst="rect">
            <a:avLst/>
          </a:prstGeom>
        </p:spPr>
      </p:pic>
    </p:spTree>
    <p:extLst>
      <p:ext uri="{BB962C8B-B14F-4D97-AF65-F5344CB8AC3E}">
        <p14:creationId xmlns:p14="http://schemas.microsoft.com/office/powerpoint/2010/main" val="2755966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2293EC-4D29-574E-ADE2-DAAE39027667}"/>
              </a:ext>
            </a:extLst>
          </p:cNvPr>
          <p:cNvSpPr>
            <a:spLocks noGrp="1"/>
          </p:cNvSpPr>
          <p:nvPr>
            <p:ph type="title"/>
          </p:nvPr>
        </p:nvSpPr>
        <p:spPr/>
        <p:txBody>
          <a:bodyPr/>
          <a:lstStyle/>
          <a:p>
            <a:r>
              <a:rPr lang="en-US" dirty="0"/>
              <a:t>Advantages of Array List</a:t>
            </a:r>
          </a:p>
        </p:txBody>
      </p:sp>
      <p:sp>
        <p:nvSpPr>
          <p:cNvPr id="3" name="Content Placeholder 2">
            <a:extLst>
              <a:ext uri="{FF2B5EF4-FFF2-40B4-BE49-F238E27FC236}">
                <a16:creationId xmlns="" xmlns:a16="http://schemas.microsoft.com/office/drawing/2014/main" id="{C1BA2B35-AB43-4A46-B145-56ABE03E18C7}"/>
              </a:ext>
            </a:extLst>
          </p:cNvPr>
          <p:cNvSpPr>
            <a:spLocks noGrp="1"/>
          </p:cNvSpPr>
          <p:nvPr>
            <p:ph idx="1"/>
          </p:nvPr>
        </p:nvSpPr>
        <p:spPr/>
        <p:txBody>
          <a:bodyPr>
            <a:normAutofit/>
          </a:bodyPr>
          <a:lstStyle/>
          <a:p>
            <a:r>
              <a:rPr lang="en-CA" dirty="0"/>
              <a:t>You can define </a:t>
            </a:r>
            <a:r>
              <a:rPr lang="en-CA" dirty="0" err="1"/>
              <a:t>ArrayList</a:t>
            </a:r>
            <a:r>
              <a:rPr lang="en-CA" dirty="0"/>
              <a:t> as </a:t>
            </a:r>
            <a:r>
              <a:rPr lang="en-CA" b="1" dirty="0"/>
              <a:t>re-sizable array</a:t>
            </a:r>
            <a:r>
              <a:rPr lang="en-CA" dirty="0"/>
              <a:t>. Size of the </a:t>
            </a:r>
            <a:r>
              <a:rPr lang="en-CA" dirty="0" err="1"/>
              <a:t>ArrayList</a:t>
            </a:r>
            <a:r>
              <a:rPr lang="en-CA" dirty="0"/>
              <a:t> is not fixed. </a:t>
            </a:r>
            <a:r>
              <a:rPr lang="en-CA" dirty="0" err="1"/>
              <a:t>ArrayList</a:t>
            </a:r>
            <a:r>
              <a:rPr lang="en-CA" dirty="0"/>
              <a:t> can grow and shrink dynamically.</a:t>
            </a:r>
          </a:p>
          <a:p>
            <a:r>
              <a:rPr lang="en-CA" dirty="0"/>
              <a:t>Elements can be </a:t>
            </a:r>
            <a:r>
              <a:rPr lang="en-CA" b="1" dirty="0"/>
              <a:t>inserted at or deleted from a particular </a:t>
            </a:r>
            <a:r>
              <a:rPr lang="en-CA" dirty="0"/>
              <a:t>position.</a:t>
            </a:r>
          </a:p>
          <a:p>
            <a:pPr fontAlgn="base"/>
            <a:r>
              <a:rPr lang="en-CA" dirty="0" err="1"/>
              <a:t>ArrayList</a:t>
            </a:r>
            <a:r>
              <a:rPr lang="en-CA" dirty="0"/>
              <a:t> class has many methods to manipulate the stored objects.</a:t>
            </a:r>
          </a:p>
          <a:p>
            <a:r>
              <a:rPr lang="en-CA" dirty="0"/>
              <a:t>If generics are not used, </a:t>
            </a:r>
            <a:r>
              <a:rPr lang="en-CA" dirty="0" err="1"/>
              <a:t>ArrayList</a:t>
            </a:r>
            <a:r>
              <a:rPr lang="en-CA" dirty="0"/>
              <a:t> can hold any type of objects.</a:t>
            </a:r>
          </a:p>
          <a:p>
            <a:r>
              <a:rPr lang="en-CA" dirty="0"/>
              <a:t>You can traverse an </a:t>
            </a:r>
            <a:r>
              <a:rPr lang="en-CA" dirty="0" err="1"/>
              <a:t>ArrayList</a:t>
            </a:r>
            <a:r>
              <a:rPr lang="en-CA" dirty="0"/>
              <a:t> in both the directions – forward and backward using </a:t>
            </a:r>
            <a:r>
              <a:rPr lang="en-CA" dirty="0" err="1"/>
              <a:t>ListIterator</a:t>
            </a:r>
            <a:r>
              <a:rPr lang="en-CA" dirty="0"/>
              <a:t>.</a:t>
            </a:r>
            <a:br>
              <a:rPr lang="en-CA" dirty="0"/>
            </a:br>
            <a:endParaRPr lang="en-US" dirty="0"/>
          </a:p>
        </p:txBody>
      </p:sp>
    </p:spTree>
    <p:extLst>
      <p:ext uri="{BB962C8B-B14F-4D97-AF65-F5344CB8AC3E}">
        <p14:creationId xmlns:p14="http://schemas.microsoft.com/office/powerpoint/2010/main" val="2648993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9D4314-D7DC-C143-B8AB-55132DD56893}"/>
              </a:ext>
            </a:extLst>
          </p:cNvPr>
          <p:cNvSpPr>
            <a:spLocks noGrp="1"/>
          </p:cNvSpPr>
          <p:nvPr>
            <p:ph type="title"/>
          </p:nvPr>
        </p:nvSpPr>
        <p:spPr/>
        <p:txBody>
          <a:bodyPr/>
          <a:lstStyle/>
          <a:p>
            <a:r>
              <a:rPr lang="en-US" dirty="0"/>
              <a:t>LinkedList</a:t>
            </a:r>
          </a:p>
        </p:txBody>
      </p:sp>
      <p:sp>
        <p:nvSpPr>
          <p:cNvPr id="3" name="Content Placeholder 2">
            <a:extLst>
              <a:ext uri="{FF2B5EF4-FFF2-40B4-BE49-F238E27FC236}">
                <a16:creationId xmlns="" xmlns:a16="http://schemas.microsoft.com/office/drawing/2014/main" id="{EA4A39DD-0DC7-7544-A20D-FABC18C1F38F}"/>
              </a:ext>
            </a:extLst>
          </p:cNvPr>
          <p:cNvSpPr>
            <a:spLocks noGrp="1"/>
          </p:cNvSpPr>
          <p:nvPr>
            <p:ph idx="1"/>
          </p:nvPr>
        </p:nvSpPr>
        <p:spPr/>
        <p:txBody>
          <a:bodyPr/>
          <a:lstStyle/>
          <a:p>
            <a:r>
              <a:rPr lang="en-CA" dirty="0"/>
              <a:t>LinkedList can have multiple </a:t>
            </a:r>
            <a:r>
              <a:rPr lang="en-CA" b="1" dirty="0"/>
              <a:t>null</a:t>
            </a:r>
            <a:r>
              <a:rPr lang="en-CA" dirty="0"/>
              <a:t> elements.</a:t>
            </a:r>
          </a:p>
          <a:p>
            <a:r>
              <a:rPr lang="en-CA" dirty="0"/>
              <a:t>LinkedList can have </a:t>
            </a:r>
            <a:r>
              <a:rPr lang="en-CA" b="1" dirty="0"/>
              <a:t>duplicate</a:t>
            </a:r>
            <a:r>
              <a:rPr lang="en-CA" dirty="0"/>
              <a:t> elements.</a:t>
            </a:r>
          </a:p>
          <a:p>
            <a:r>
              <a:rPr lang="en-CA" dirty="0"/>
              <a:t>LinkedList class in Java is not of type </a:t>
            </a:r>
            <a:r>
              <a:rPr lang="en-CA" b="1" dirty="0"/>
              <a:t>Random Access</a:t>
            </a:r>
          </a:p>
          <a:p>
            <a:r>
              <a:rPr lang="en-CA" dirty="0"/>
              <a:t>The LinkedList can be used as </a:t>
            </a:r>
            <a:r>
              <a:rPr lang="en-CA" b="1" dirty="0"/>
              <a:t>stack</a:t>
            </a:r>
            <a:r>
              <a:rPr lang="en-CA" dirty="0"/>
              <a:t>. </a:t>
            </a:r>
          </a:p>
          <a:p>
            <a:r>
              <a:rPr lang="en-CA" dirty="0"/>
              <a:t>The LinkedList can also be used as </a:t>
            </a:r>
            <a:r>
              <a:rPr lang="en-CA" dirty="0" err="1"/>
              <a:t>ArrayList</a:t>
            </a:r>
            <a:r>
              <a:rPr lang="en-CA" dirty="0"/>
              <a:t>, Queue, </a:t>
            </a:r>
            <a:r>
              <a:rPr lang="en-CA" dirty="0" err="1"/>
              <a:t>SIngle</a:t>
            </a:r>
            <a:r>
              <a:rPr lang="en-CA" dirty="0"/>
              <a:t> linked list and doubly linked list.</a:t>
            </a:r>
          </a:p>
        </p:txBody>
      </p:sp>
    </p:spTree>
    <p:extLst>
      <p:ext uri="{BB962C8B-B14F-4D97-AF65-F5344CB8AC3E}">
        <p14:creationId xmlns:p14="http://schemas.microsoft.com/office/powerpoint/2010/main" val="3857123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itle 1">
            <a:extLst>
              <a:ext uri="{FF2B5EF4-FFF2-40B4-BE49-F238E27FC236}">
                <a16:creationId xmlns="" xmlns:a16="http://schemas.microsoft.com/office/drawing/2014/main" id="{959BE898-00F5-402D-B913-9637313D22FF}"/>
              </a:ext>
            </a:extLst>
          </p:cNvPr>
          <p:cNvSpPr>
            <a:spLocks noGrp="1"/>
          </p:cNvSpPr>
          <p:nvPr>
            <p:ph type="title"/>
          </p:nvPr>
        </p:nvSpPr>
        <p:spPr/>
        <p:txBody>
          <a:bodyPr/>
          <a:lstStyle/>
          <a:p>
            <a:r>
              <a:rPr lang="en-US" dirty="0" err="1"/>
              <a:t>ArrayList</a:t>
            </a:r>
            <a:r>
              <a:rPr lang="en-US" dirty="0"/>
              <a:t> Vs Linked List</a:t>
            </a:r>
          </a:p>
        </p:txBody>
      </p:sp>
      <p:pic>
        <p:nvPicPr>
          <p:cNvPr id="1026" name="Picture 2" descr="ArrayList Vs LinkedList">
            <a:extLst>
              <a:ext uri="{FF2B5EF4-FFF2-40B4-BE49-F238E27FC236}">
                <a16:creationId xmlns="" xmlns:a16="http://schemas.microsoft.com/office/drawing/2014/main" id="{8CE933E6-F112-9D4D-BEE6-F37050F35D0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9509" y="1447800"/>
            <a:ext cx="8204820" cy="5334000"/>
          </a:xfrm>
          <a:prstGeom prst="rect">
            <a:avLst/>
          </a:prstGeom>
          <a:solidFill>
            <a:srgbClr val="FFFFFF"/>
          </a:solidFill>
        </p:spPr>
      </p:pic>
    </p:spTree>
    <p:extLst>
      <p:ext uri="{BB962C8B-B14F-4D97-AF65-F5344CB8AC3E}">
        <p14:creationId xmlns:p14="http://schemas.microsoft.com/office/powerpoint/2010/main" val="4196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1E0645-E51E-854D-961E-0465EFDCEA72}"/>
              </a:ext>
            </a:extLst>
          </p:cNvPr>
          <p:cNvSpPr>
            <a:spLocks noGrp="1"/>
          </p:cNvSpPr>
          <p:nvPr>
            <p:ph type="title"/>
          </p:nvPr>
        </p:nvSpPr>
        <p:spPr/>
        <p:txBody>
          <a:bodyPr/>
          <a:lstStyle/>
          <a:p>
            <a:r>
              <a:rPr lang="en-US" dirty="0"/>
              <a:t>Iterator Vs </a:t>
            </a:r>
            <a:r>
              <a:rPr lang="en-US" dirty="0" err="1"/>
              <a:t>ListIterator</a:t>
            </a:r>
            <a:endParaRPr lang="en-US" dirty="0"/>
          </a:p>
        </p:txBody>
      </p:sp>
      <p:sp>
        <p:nvSpPr>
          <p:cNvPr id="3" name="Content Placeholder 2">
            <a:extLst>
              <a:ext uri="{FF2B5EF4-FFF2-40B4-BE49-F238E27FC236}">
                <a16:creationId xmlns="" xmlns:a16="http://schemas.microsoft.com/office/drawing/2014/main" id="{2434610B-1820-2248-9B41-85160F14DE17}"/>
              </a:ext>
            </a:extLst>
          </p:cNvPr>
          <p:cNvSpPr>
            <a:spLocks noGrp="1"/>
          </p:cNvSpPr>
          <p:nvPr>
            <p:ph idx="1"/>
          </p:nvPr>
        </p:nvSpPr>
        <p:spPr/>
        <p:txBody>
          <a:bodyPr>
            <a:normAutofit lnSpcReduction="10000"/>
          </a:bodyPr>
          <a:lstStyle/>
          <a:p>
            <a:r>
              <a:rPr lang="en-US" dirty="0"/>
              <a:t>Iterator</a:t>
            </a:r>
          </a:p>
          <a:p>
            <a:pPr lvl="1"/>
            <a:r>
              <a:rPr lang="en-CA" dirty="0"/>
              <a:t>Using Iterator, you can traverse List, Set and Queue type of objects.</a:t>
            </a:r>
          </a:p>
          <a:p>
            <a:pPr lvl="1"/>
            <a:r>
              <a:rPr lang="en-CA" dirty="0"/>
              <a:t>traverse the elements only in forward direction</a:t>
            </a:r>
          </a:p>
          <a:p>
            <a:pPr lvl="1"/>
            <a:r>
              <a:rPr lang="en-CA" dirty="0"/>
              <a:t> Iterator you can only remove the elements from the collection.</a:t>
            </a:r>
          </a:p>
          <a:p>
            <a:pPr lvl="1"/>
            <a:r>
              <a:rPr lang="en-CA" dirty="0"/>
              <a:t>you can NOT iterate a list from the specified index.</a:t>
            </a:r>
            <a:endParaRPr lang="en-US" dirty="0"/>
          </a:p>
          <a:p>
            <a:r>
              <a:rPr lang="en-US" dirty="0" err="1"/>
              <a:t>ListIterator</a:t>
            </a:r>
            <a:endParaRPr lang="en-US" dirty="0"/>
          </a:p>
          <a:p>
            <a:pPr lvl="1"/>
            <a:r>
              <a:rPr lang="en-CA" dirty="0"/>
              <a:t>traverse only List objects.</a:t>
            </a:r>
          </a:p>
          <a:p>
            <a:pPr lvl="1"/>
            <a:r>
              <a:rPr lang="en-CA" dirty="0"/>
              <a:t>traversing of elements in both the directions.</a:t>
            </a:r>
          </a:p>
          <a:p>
            <a:pPr lvl="1"/>
            <a:r>
              <a:rPr lang="en-CA" dirty="0"/>
              <a:t>Using </a:t>
            </a:r>
            <a:r>
              <a:rPr lang="en-CA" dirty="0" err="1"/>
              <a:t>ListIterator</a:t>
            </a:r>
            <a:r>
              <a:rPr lang="en-CA" dirty="0"/>
              <a:t>, you can perform modifications(insert, replace, remove) on the list</a:t>
            </a:r>
          </a:p>
          <a:p>
            <a:pPr lvl="1"/>
            <a:r>
              <a:rPr lang="en-CA" dirty="0"/>
              <a:t>you can iterate a list from the specified index.</a:t>
            </a:r>
          </a:p>
          <a:p>
            <a:pPr lvl="1"/>
            <a:endParaRPr lang="en-US" dirty="0"/>
          </a:p>
        </p:txBody>
      </p:sp>
    </p:spTree>
    <p:extLst>
      <p:ext uri="{BB962C8B-B14F-4D97-AF65-F5344CB8AC3E}">
        <p14:creationId xmlns:p14="http://schemas.microsoft.com/office/powerpoint/2010/main" val="2753897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rotWithShape="1">
          <a:blip r:embed="rId2"/>
          <a:srcRect l="1194"/>
          <a:stretch/>
        </p:blipFill>
        <p:spPr>
          <a:xfrm>
            <a:off x="1141412" y="158151"/>
            <a:ext cx="10134600" cy="6127743"/>
          </a:xfrm>
          <a:prstGeom prst="rect">
            <a:avLst/>
          </a:prstGeom>
        </p:spPr>
      </p:pic>
    </p:spTree>
    <p:extLst>
      <p:ext uri="{BB962C8B-B14F-4D97-AF65-F5344CB8AC3E}">
        <p14:creationId xmlns:p14="http://schemas.microsoft.com/office/powerpoint/2010/main" val="392868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41412" y="152400"/>
            <a:ext cx="10058400" cy="6403283"/>
          </a:xfrm>
          <a:prstGeom prst="rect">
            <a:avLst/>
          </a:prstGeom>
        </p:spPr>
      </p:pic>
    </p:spTree>
    <p:extLst>
      <p:ext uri="{BB962C8B-B14F-4D97-AF65-F5344CB8AC3E}">
        <p14:creationId xmlns:p14="http://schemas.microsoft.com/office/powerpoint/2010/main" val="155039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2.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E700CCB-20BA-4760-AB9F-AC3B63ED32E0}">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0262f94-9f35-4ac3-9a90-690165a166b7"/>
    <ds:schemaRef ds:uri="a4f35948-e619-41b3-aa29-22878b09cf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Ion</Template>
  <TotalTime>2613</TotalTime>
  <Words>592</Words>
  <Application>Microsoft Office PowerPoint</Application>
  <PresentationFormat>Custom</PresentationFormat>
  <Paragraphs>131</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Century Gothic</vt:lpstr>
      <vt:lpstr>Constantia</vt:lpstr>
      <vt:lpstr>Wingdings</vt:lpstr>
      <vt:lpstr>Wingdings 3</vt:lpstr>
      <vt:lpstr>Ion</vt:lpstr>
      <vt:lpstr>Collection</vt:lpstr>
      <vt:lpstr>ArrayList</vt:lpstr>
      <vt:lpstr>Array Vs ArrayList</vt:lpstr>
      <vt:lpstr>Advantages of Array List</vt:lpstr>
      <vt:lpstr>LinkedList</vt:lpstr>
      <vt:lpstr>ArrayList Vs Linked List</vt:lpstr>
      <vt:lpstr>Iterator Vs ListIterator</vt:lpstr>
      <vt:lpstr>PowerPoint Presentation</vt:lpstr>
      <vt:lpstr>PowerPoint Presentation</vt:lpstr>
      <vt:lpstr>Why Collections Interface?</vt:lpstr>
      <vt:lpstr>Method of Collection</vt:lpstr>
      <vt:lpstr>Map</vt:lpstr>
      <vt:lpstr>HashMap</vt:lpstr>
      <vt:lpstr>How get() works in map?</vt:lpstr>
      <vt:lpstr>TreeMap</vt:lpstr>
      <vt:lpstr>Set</vt:lpstr>
      <vt:lpstr>HashSet</vt:lpstr>
      <vt:lpstr>TreeSet</vt:lpstr>
      <vt:lpstr>FailFast</vt:lpstr>
      <vt:lpstr>FailSafe</vt:lpstr>
      <vt:lpstr>Properties</vt:lpstr>
      <vt:lpstr>HashSet Vs HashMap</vt:lpstr>
      <vt:lpstr>Design Pattern</vt:lpstr>
      <vt:lpstr>Use of Design Pattern</vt:lpstr>
      <vt:lpstr>Types of Design Pattern</vt:lpstr>
      <vt:lpstr>Creational Design Pattern : Singleton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Ashu Jauhari</dc:creator>
  <cp:lastModifiedBy>Microsoft account</cp:lastModifiedBy>
  <cp:revision>280</cp:revision>
  <dcterms:created xsi:type="dcterms:W3CDTF">2018-03-19T19:18:53Z</dcterms:created>
  <dcterms:modified xsi:type="dcterms:W3CDTF">2021-06-08T09:42:15Z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