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1"/>
  </p:notesMasterIdLst>
  <p:sldIdLst>
    <p:sldId id="377" r:id="rId2"/>
    <p:sldId id="389" r:id="rId3"/>
    <p:sldId id="388" r:id="rId4"/>
    <p:sldId id="258" r:id="rId5"/>
    <p:sldId id="328" r:id="rId6"/>
    <p:sldId id="257" r:id="rId7"/>
    <p:sldId id="260" r:id="rId8"/>
    <p:sldId id="352" r:id="rId9"/>
    <p:sldId id="306" r:id="rId10"/>
    <p:sldId id="305" r:id="rId11"/>
    <p:sldId id="259" r:id="rId12"/>
    <p:sldId id="370" r:id="rId13"/>
    <p:sldId id="371" r:id="rId14"/>
    <p:sldId id="372" r:id="rId15"/>
    <p:sldId id="373" r:id="rId16"/>
    <p:sldId id="264" r:id="rId17"/>
    <p:sldId id="375" r:id="rId18"/>
    <p:sldId id="335" r:id="rId19"/>
    <p:sldId id="339" r:id="rId20"/>
    <p:sldId id="273" r:id="rId21"/>
    <p:sldId id="342" r:id="rId22"/>
    <p:sldId id="344" r:id="rId23"/>
    <p:sldId id="340" r:id="rId24"/>
    <p:sldId id="341" r:id="rId25"/>
    <p:sldId id="345" r:id="rId26"/>
    <p:sldId id="346" r:id="rId27"/>
    <p:sldId id="333" r:id="rId28"/>
    <p:sldId id="343" r:id="rId29"/>
    <p:sldId id="277" r:id="rId30"/>
    <p:sldId id="267" r:id="rId31"/>
    <p:sldId id="268" r:id="rId32"/>
    <p:sldId id="307" r:id="rId33"/>
    <p:sldId id="269" r:id="rId34"/>
    <p:sldId id="270" r:id="rId35"/>
    <p:sldId id="271" r:id="rId36"/>
    <p:sldId id="272" r:id="rId37"/>
    <p:sldId id="274" r:id="rId38"/>
    <p:sldId id="275" r:id="rId39"/>
    <p:sldId id="284" r:id="rId40"/>
    <p:sldId id="285" r:id="rId41"/>
    <p:sldId id="286" r:id="rId42"/>
    <p:sldId id="287" r:id="rId43"/>
    <p:sldId id="293" r:id="rId44"/>
    <p:sldId id="294" r:id="rId45"/>
    <p:sldId id="295" r:id="rId46"/>
    <p:sldId id="300" r:id="rId47"/>
    <p:sldId id="318" r:id="rId48"/>
    <p:sldId id="319" r:id="rId49"/>
    <p:sldId id="320" r:id="rId50"/>
    <p:sldId id="301" r:id="rId51"/>
    <p:sldId id="353" r:id="rId52"/>
    <p:sldId id="354" r:id="rId53"/>
    <p:sldId id="355" r:id="rId54"/>
    <p:sldId id="356" r:id="rId55"/>
    <p:sldId id="358" r:id="rId56"/>
    <p:sldId id="357" r:id="rId57"/>
    <p:sldId id="359" r:id="rId58"/>
    <p:sldId id="360" r:id="rId59"/>
    <p:sldId id="361" r:id="rId60"/>
    <p:sldId id="381" r:id="rId61"/>
    <p:sldId id="382" r:id="rId62"/>
    <p:sldId id="383" r:id="rId63"/>
    <p:sldId id="384" r:id="rId64"/>
    <p:sldId id="385" r:id="rId65"/>
    <p:sldId id="386" r:id="rId66"/>
    <p:sldId id="387" r:id="rId67"/>
    <p:sldId id="390" r:id="rId68"/>
    <p:sldId id="391" r:id="rId69"/>
    <p:sldId id="39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E51E0F-7E4E-4016-AE83-7B461B0B0E00}">
          <p14:sldIdLst>
            <p14:sldId id="377"/>
            <p14:sldId id="389"/>
            <p14:sldId id="388"/>
            <p14:sldId id="258"/>
            <p14:sldId id="328"/>
            <p14:sldId id="257"/>
            <p14:sldId id="260"/>
            <p14:sldId id="352"/>
            <p14:sldId id="306"/>
            <p14:sldId id="305"/>
            <p14:sldId id="259"/>
            <p14:sldId id="370"/>
            <p14:sldId id="371"/>
            <p14:sldId id="372"/>
            <p14:sldId id="373"/>
            <p14:sldId id="264"/>
            <p14:sldId id="375"/>
          </p14:sldIdLst>
        </p14:section>
        <p14:section name="Untitled Section" id="{0EC4ED16-D898-464C-A44F-8619FDD94CA0}">
          <p14:sldIdLst>
            <p14:sldId id="335"/>
            <p14:sldId id="339"/>
            <p14:sldId id="273"/>
            <p14:sldId id="342"/>
            <p14:sldId id="344"/>
            <p14:sldId id="340"/>
            <p14:sldId id="341"/>
            <p14:sldId id="345"/>
            <p14:sldId id="346"/>
            <p14:sldId id="333"/>
            <p14:sldId id="343"/>
          </p14:sldIdLst>
        </p14:section>
        <p14:section name="Extras" id="{930ADC6C-782E-41D3-95B7-CA9FE4ED705E}">
          <p14:sldIdLst>
            <p14:sldId id="277"/>
            <p14:sldId id="267"/>
            <p14:sldId id="268"/>
            <p14:sldId id="307"/>
            <p14:sldId id="269"/>
            <p14:sldId id="270"/>
            <p14:sldId id="271"/>
            <p14:sldId id="272"/>
            <p14:sldId id="274"/>
            <p14:sldId id="275"/>
            <p14:sldId id="284"/>
            <p14:sldId id="285"/>
            <p14:sldId id="286"/>
            <p14:sldId id="287"/>
            <p14:sldId id="293"/>
            <p14:sldId id="294"/>
            <p14:sldId id="295"/>
            <p14:sldId id="300"/>
            <p14:sldId id="318"/>
            <p14:sldId id="319"/>
            <p14:sldId id="320"/>
            <p14:sldId id="301"/>
          </p14:sldIdLst>
        </p14:section>
        <p14:section name="Untitled Section" id="{72C401AB-57CF-4DD6-8881-1B9CCA90CA0B}">
          <p14:sldIdLst>
            <p14:sldId id="353"/>
            <p14:sldId id="354"/>
            <p14:sldId id="355"/>
            <p14:sldId id="356"/>
            <p14:sldId id="358"/>
            <p14:sldId id="357"/>
            <p14:sldId id="359"/>
            <p14:sldId id="360"/>
            <p14:sldId id="361"/>
            <p14:sldId id="381"/>
            <p14:sldId id="382"/>
            <p14:sldId id="383"/>
            <p14:sldId id="384"/>
            <p14:sldId id="385"/>
            <p14:sldId id="386"/>
            <p14:sldId id="387"/>
            <p14:sldId id="390"/>
            <p14:sldId id="391"/>
            <p14:sldId id="3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87721-423E-E248-985C-3EA51085495D}" v="32" dt="2021-05-13T14:50:34.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2485" autoAdjust="0"/>
  </p:normalViewPr>
  <p:slideViewPr>
    <p:cSldViewPr snapToGrid="0">
      <p:cViewPr varScale="1">
        <p:scale>
          <a:sx n="89" d="100"/>
          <a:sy n="89" d="100"/>
        </p:scale>
        <p:origin x="283" y="72"/>
      </p:cViewPr>
      <p:guideLst/>
    </p:cSldViewPr>
  </p:slideViewPr>
  <p:notesTextViewPr>
    <p:cViewPr>
      <p:scale>
        <a:sx n="1" d="1"/>
        <a:sy n="1" d="1"/>
      </p:scale>
      <p:origin x="0" y="0"/>
    </p:cViewPr>
  </p:notesTextViewPr>
  <p:sorterViewPr>
    <p:cViewPr>
      <p:scale>
        <a:sx n="100" d="100"/>
        <a:sy n="100" d="100"/>
      </p:scale>
      <p:origin x="0" y="-42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17"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 Jauhari" userId="8708f59b6908328d" providerId="LiveId" clId="{B1C87721-423E-E248-985C-3EA51085495D}"/>
    <pc:docChg chg="undo custSel addSld modSld modSection">
      <pc:chgData name="Ashu Jauhari" userId="8708f59b6908328d" providerId="LiveId" clId="{B1C87721-423E-E248-985C-3EA51085495D}" dt="2021-05-13T14:56:06.852" v="1005" actId="20577"/>
      <pc:docMkLst>
        <pc:docMk/>
      </pc:docMkLst>
      <pc:sldChg chg="modSp new mod">
        <pc:chgData name="Ashu Jauhari" userId="8708f59b6908328d" providerId="LiveId" clId="{B1C87721-423E-E248-985C-3EA51085495D}" dt="2021-05-13T14:15:07.585" v="47" actId="27636"/>
        <pc:sldMkLst>
          <pc:docMk/>
          <pc:sldMk cId="3662648920" sldId="353"/>
        </pc:sldMkLst>
        <pc:spChg chg="mod">
          <ac:chgData name="Ashu Jauhari" userId="8708f59b6908328d" providerId="LiveId" clId="{B1C87721-423E-E248-985C-3EA51085495D}" dt="2021-05-13T14:11:06.951" v="37" actId="20577"/>
          <ac:spMkLst>
            <pc:docMk/>
            <pc:sldMk cId="3662648920" sldId="353"/>
            <ac:spMk id="2" creationId="{C6724F3D-4E27-FB49-A078-DC6FE778AB54}"/>
          </ac:spMkLst>
        </pc:spChg>
        <pc:spChg chg="mod">
          <ac:chgData name="Ashu Jauhari" userId="8708f59b6908328d" providerId="LiveId" clId="{B1C87721-423E-E248-985C-3EA51085495D}" dt="2021-05-13T14:15:07.585" v="47" actId="27636"/>
          <ac:spMkLst>
            <pc:docMk/>
            <pc:sldMk cId="3662648920" sldId="353"/>
            <ac:spMk id="3" creationId="{64906B08-A53B-BB48-AEA7-FAA5553AC7C6}"/>
          </ac:spMkLst>
        </pc:spChg>
      </pc:sldChg>
      <pc:sldChg chg="modSp new mod">
        <pc:chgData name="Ashu Jauhari" userId="8708f59b6908328d" providerId="LiveId" clId="{B1C87721-423E-E248-985C-3EA51085495D}" dt="2021-05-13T14:15:25.061" v="64"/>
        <pc:sldMkLst>
          <pc:docMk/>
          <pc:sldMk cId="972558684" sldId="354"/>
        </pc:sldMkLst>
        <pc:spChg chg="mod">
          <ac:chgData name="Ashu Jauhari" userId="8708f59b6908328d" providerId="LiveId" clId="{B1C87721-423E-E248-985C-3EA51085495D}" dt="2021-05-13T14:15:19.738" v="63" actId="20577"/>
          <ac:spMkLst>
            <pc:docMk/>
            <pc:sldMk cId="972558684" sldId="354"/>
            <ac:spMk id="2" creationId="{F3395598-EEF0-6A45-9E0A-4C50481159D9}"/>
          </ac:spMkLst>
        </pc:spChg>
        <pc:spChg chg="mod">
          <ac:chgData name="Ashu Jauhari" userId="8708f59b6908328d" providerId="LiveId" clId="{B1C87721-423E-E248-985C-3EA51085495D}" dt="2021-05-13T14:15:25.061" v="64"/>
          <ac:spMkLst>
            <pc:docMk/>
            <pc:sldMk cId="972558684" sldId="354"/>
            <ac:spMk id="3" creationId="{E687074B-C91F-A744-BC70-9147742A93F3}"/>
          </ac:spMkLst>
        </pc:spChg>
      </pc:sldChg>
      <pc:sldChg chg="addSp delSp modSp new mod setBg setClrOvrMap">
        <pc:chgData name="Ashu Jauhari" userId="8708f59b6908328d" providerId="LiveId" clId="{B1C87721-423E-E248-985C-3EA51085495D}" dt="2021-05-13T14:23:41.051" v="110" actId="1076"/>
        <pc:sldMkLst>
          <pc:docMk/>
          <pc:sldMk cId="3599182853" sldId="355"/>
        </pc:sldMkLst>
        <pc:spChg chg="mod">
          <ac:chgData name="Ashu Jauhari" userId="8708f59b6908328d" providerId="LiveId" clId="{B1C87721-423E-E248-985C-3EA51085495D}" dt="2021-05-13T14:23:27.040" v="105" actId="26606"/>
          <ac:spMkLst>
            <pc:docMk/>
            <pc:sldMk cId="3599182853" sldId="355"/>
            <ac:spMk id="2" creationId="{03BF8051-9B81-4646-92EF-0527482B5C97}"/>
          </ac:spMkLst>
        </pc:spChg>
        <pc:spChg chg="mod ord">
          <ac:chgData name="Ashu Jauhari" userId="8708f59b6908328d" providerId="LiveId" clId="{B1C87721-423E-E248-985C-3EA51085495D}" dt="2021-05-13T14:23:34.478" v="108" actId="26606"/>
          <ac:spMkLst>
            <pc:docMk/>
            <pc:sldMk cId="3599182853" sldId="355"/>
            <ac:spMk id="3" creationId="{8B4E3036-BCEC-1745-8391-86AC25BCAA61}"/>
          </ac:spMkLst>
        </pc:spChg>
        <pc:spChg chg="add del">
          <ac:chgData name="Ashu Jauhari" userId="8708f59b6908328d" providerId="LiveId" clId="{B1C87721-423E-E248-985C-3EA51085495D}" dt="2021-05-13T14:23:27.040" v="105" actId="26606"/>
          <ac:spMkLst>
            <pc:docMk/>
            <pc:sldMk cId="3599182853" sldId="355"/>
            <ac:spMk id="9" creationId="{F70C2B8F-6B1B-46D5-86E6-40F36C695FC2}"/>
          </ac:spMkLst>
        </pc:spChg>
        <pc:spChg chg="add del">
          <ac:chgData name="Ashu Jauhari" userId="8708f59b6908328d" providerId="LiveId" clId="{B1C87721-423E-E248-985C-3EA51085495D}" dt="2021-05-13T14:23:27.040" v="105" actId="26606"/>
          <ac:spMkLst>
            <pc:docMk/>
            <pc:sldMk cId="3599182853" sldId="355"/>
            <ac:spMk id="11" creationId="{DB521824-592C-476A-AB0A-CA0C6D1F3407}"/>
          </ac:spMkLst>
        </pc:spChg>
        <pc:spChg chg="add del">
          <ac:chgData name="Ashu Jauhari" userId="8708f59b6908328d" providerId="LiveId" clId="{B1C87721-423E-E248-985C-3EA51085495D}" dt="2021-05-13T14:23:27.040" v="105" actId="26606"/>
          <ac:spMkLst>
            <pc:docMk/>
            <pc:sldMk cId="3599182853" sldId="355"/>
            <ac:spMk id="13" creationId="{A2749EFA-8EE4-4EB8-9424-8E593B9320AD}"/>
          </ac:spMkLst>
        </pc:spChg>
        <pc:spChg chg="add del">
          <ac:chgData name="Ashu Jauhari" userId="8708f59b6908328d" providerId="LiveId" clId="{B1C87721-423E-E248-985C-3EA51085495D}" dt="2021-05-13T14:23:27.040" v="105" actId="26606"/>
          <ac:spMkLst>
            <pc:docMk/>
            <pc:sldMk cId="3599182853" sldId="355"/>
            <ac:spMk id="15" creationId="{B5C860C9-D4F9-4350-80DA-0D1CD36C7741}"/>
          </ac:spMkLst>
        </pc:spChg>
        <pc:spChg chg="add del">
          <ac:chgData name="Ashu Jauhari" userId="8708f59b6908328d" providerId="LiveId" clId="{B1C87721-423E-E248-985C-3EA51085495D}" dt="2021-05-13T14:23:27.040" v="105" actId="26606"/>
          <ac:spMkLst>
            <pc:docMk/>
            <pc:sldMk cId="3599182853" sldId="355"/>
            <ac:spMk id="17" creationId="{538A90C8-AE0E-4EBA-9AF8-EEDB206020E0}"/>
          </ac:spMkLst>
        </pc:spChg>
        <pc:spChg chg="add del">
          <ac:chgData name="Ashu Jauhari" userId="8708f59b6908328d" providerId="LiveId" clId="{B1C87721-423E-E248-985C-3EA51085495D}" dt="2021-05-13T14:23:16.866" v="102" actId="26606"/>
          <ac:spMkLst>
            <pc:docMk/>
            <pc:sldMk cId="3599182853" sldId="355"/>
            <ac:spMk id="19" creationId="{3EA8FC14-66B9-4B89-8A1A-B9DD527C4B93}"/>
          </ac:spMkLst>
        </pc:spChg>
        <pc:spChg chg="add del">
          <ac:chgData name="Ashu Jauhari" userId="8708f59b6908328d" providerId="LiveId" clId="{B1C87721-423E-E248-985C-3EA51085495D}" dt="2021-05-13T14:23:16.866" v="102" actId="26606"/>
          <ac:spMkLst>
            <pc:docMk/>
            <pc:sldMk cId="3599182853" sldId="355"/>
            <ac:spMk id="20" creationId="{FACC9E27-5F4A-4983-A2FD-83CFCD0696F4}"/>
          </ac:spMkLst>
        </pc:spChg>
        <pc:spChg chg="add del">
          <ac:chgData name="Ashu Jauhari" userId="8708f59b6908328d" providerId="LiveId" clId="{B1C87721-423E-E248-985C-3EA51085495D}" dt="2021-05-13T14:23:16.866" v="102" actId="26606"/>
          <ac:spMkLst>
            <pc:docMk/>
            <pc:sldMk cId="3599182853" sldId="355"/>
            <ac:spMk id="21" creationId="{AA3A77EB-D201-42BF-9FF2-6EC0E5C26196}"/>
          </ac:spMkLst>
        </pc:spChg>
        <pc:spChg chg="add del">
          <ac:chgData name="Ashu Jauhari" userId="8708f59b6908328d" providerId="LiveId" clId="{B1C87721-423E-E248-985C-3EA51085495D}" dt="2021-05-13T14:23:09.538" v="96" actId="26606"/>
          <ac:spMkLst>
            <pc:docMk/>
            <pc:sldMk cId="3599182853" sldId="355"/>
            <ac:spMk id="22" creationId="{72C6E0B7-C37D-4D54-8F3E-8D9F9097F676}"/>
          </ac:spMkLst>
        </pc:spChg>
        <pc:spChg chg="add del">
          <ac:chgData name="Ashu Jauhari" userId="8708f59b6908328d" providerId="LiveId" clId="{B1C87721-423E-E248-985C-3EA51085495D}" dt="2021-05-13T14:23:27.035" v="104" actId="26606"/>
          <ac:spMkLst>
            <pc:docMk/>
            <pc:sldMk cId="3599182853" sldId="355"/>
            <ac:spMk id="23" creationId="{4D742E62-D0CA-4DEC-815B-5ED27845B5C4}"/>
          </ac:spMkLst>
        </pc:spChg>
        <pc:spChg chg="add del">
          <ac:chgData name="Ashu Jauhari" userId="8708f59b6908328d" providerId="LiveId" clId="{B1C87721-423E-E248-985C-3EA51085495D}" dt="2021-05-13T14:23:09.538" v="96" actId="26606"/>
          <ac:spMkLst>
            <pc:docMk/>
            <pc:sldMk cId="3599182853" sldId="355"/>
            <ac:spMk id="24" creationId="{B7B653ED-BC47-4D34-B612-473D6AFAD041}"/>
          </ac:spMkLst>
        </pc:spChg>
        <pc:spChg chg="add del">
          <ac:chgData name="Ashu Jauhari" userId="8708f59b6908328d" providerId="LiveId" clId="{B1C87721-423E-E248-985C-3EA51085495D}" dt="2021-05-13T14:23:27.035" v="104" actId="26606"/>
          <ac:spMkLst>
            <pc:docMk/>
            <pc:sldMk cId="3599182853" sldId="355"/>
            <ac:spMk id="25" creationId="{6ADD3D29-FB68-4A1C-B0DE-CAF42F2843F1}"/>
          </ac:spMkLst>
        </pc:spChg>
        <pc:spChg chg="add del">
          <ac:chgData name="Ashu Jauhari" userId="8708f59b6908328d" providerId="LiveId" clId="{B1C87721-423E-E248-985C-3EA51085495D}" dt="2021-05-13T14:23:09.538" v="96" actId="26606"/>
          <ac:spMkLst>
            <pc:docMk/>
            <pc:sldMk cId="3599182853" sldId="355"/>
            <ac:spMk id="26" creationId="{B93D812D-BB26-4FDD-A218-F6F71E737600}"/>
          </ac:spMkLst>
        </pc:spChg>
        <pc:spChg chg="add del">
          <ac:chgData name="Ashu Jauhari" userId="8708f59b6908328d" providerId="LiveId" clId="{B1C87721-423E-E248-985C-3EA51085495D}" dt="2021-05-13T14:23:27.035" v="104" actId="26606"/>
          <ac:spMkLst>
            <pc:docMk/>
            <pc:sldMk cId="3599182853" sldId="355"/>
            <ac:spMk id="27" creationId="{24822E8D-300D-45E7-9F98-BDEC7436184F}"/>
          </ac:spMkLst>
        </pc:spChg>
        <pc:spChg chg="add del">
          <ac:chgData name="Ashu Jauhari" userId="8708f59b6908328d" providerId="LiveId" clId="{B1C87721-423E-E248-985C-3EA51085495D}" dt="2021-05-13T14:23:09.538" v="96" actId="26606"/>
          <ac:spMkLst>
            <pc:docMk/>
            <pc:sldMk cId="3599182853" sldId="355"/>
            <ac:spMk id="28" creationId="{EEA99C6C-BC37-4408-9F74-3DDB1060B733}"/>
          </ac:spMkLst>
        </pc:spChg>
        <pc:spChg chg="add del">
          <ac:chgData name="Ashu Jauhari" userId="8708f59b6908328d" providerId="LiveId" clId="{B1C87721-423E-E248-985C-3EA51085495D}" dt="2021-05-13T14:23:27.035" v="104" actId="26606"/>
          <ac:spMkLst>
            <pc:docMk/>
            <pc:sldMk cId="3599182853" sldId="355"/>
            <ac:spMk id="29" creationId="{07C953DC-E764-4B76-B359-52546F4CABCF}"/>
          </ac:spMkLst>
        </pc:spChg>
        <pc:spChg chg="add del">
          <ac:chgData name="Ashu Jauhari" userId="8708f59b6908328d" providerId="LiveId" clId="{B1C87721-423E-E248-985C-3EA51085495D}" dt="2021-05-13T14:23:09.538" v="96" actId="26606"/>
          <ac:spMkLst>
            <pc:docMk/>
            <pc:sldMk cId="3599182853" sldId="355"/>
            <ac:spMk id="30" creationId="{924C0032-B592-45AB-AD23-5A4BD369B60B}"/>
          </ac:spMkLst>
        </pc:spChg>
        <pc:spChg chg="add del">
          <ac:chgData name="Ashu Jauhari" userId="8708f59b6908328d" providerId="LiveId" clId="{B1C87721-423E-E248-985C-3EA51085495D}" dt="2021-05-13T14:23:27.035" v="104" actId="26606"/>
          <ac:spMkLst>
            <pc:docMk/>
            <pc:sldMk cId="3599182853" sldId="355"/>
            <ac:spMk id="31" creationId="{C187CEFC-9032-481B-B8CA-A323593DD4E7}"/>
          </ac:spMkLst>
        </pc:spChg>
        <pc:spChg chg="add del">
          <ac:chgData name="Ashu Jauhari" userId="8708f59b6908328d" providerId="LiveId" clId="{B1C87721-423E-E248-985C-3EA51085495D}" dt="2021-05-13T14:23:09.538" v="96" actId="26606"/>
          <ac:spMkLst>
            <pc:docMk/>
            <pc:sldMk cId="3599182853" sldId="355"/>
            <ac:spMk id="32" creationId="{89BF1F84-E7C7-42A7-911D-8E48AF67110E}"/>
          </ac:spMkLst>
        </pc:spChg>
        <pc:spChg chg="add del">
          <ac:chgData name="Ashu Jauhari" userId="8708f59b6908328d" providerId="LiveId" clId="{B1C87721-423E-E248-985C-3EA51085495D}" dt="2021-05-13T14:23:27.035" v="104" actId="26606"/>
          <ac:spMkLst>
            <pc:docMk/>
            <pc:sldMk cId="3599182853" sldId="355"/>
            <ac:spMk id="33" creationId="{4CB87468-9225-4E6A-A5B7-B47F08B34B33}"/>
          </ac:spMkLst>
        </pc:spChg>
        <pc:spChg chg="add del">
          <ac:chgData name="Ashu Jauhari" userId="8708f59b6908328d" providerId="LiveId" clId="{B1C87721-423E-E248-985C-3EA51085495D}" dt="2021-05-13T14:23:09.538" v="96" actId="26606"/>
          <ac:spMkLst>
            <pc:docMk/>
            <pc:sldMk cId="3599182853" sldId="355"/>
            <ac:spMk id="34" creationId="{0C3CFCFE-6522-4333-8CB1-16DB80E7E9C2}"/>
          </ac:spMkLst>
        </pc:spChg>
        <pc:spChg chg="add del">
          <ac:chgData name="Ashu Jauhari" userId="8708f59b6908328d" providerId="LiveId" clId="{B1C87721-423E-E248-985C-3EA51085495D}" dt="2021-05-13T14:23:27.035" v="104" actId="26606"/>
          <ac:spMkLst>
            <pc:docMk/>
            <pc:sldMk cId="3599182853" sldId="355"/>
            <ac:spMk id="35" creationId="{7296B8E7-1A3F-4C7F-A120-29E90E59314E}"/>
          </ac:spMkLst>
        </pc:spChg>
        <pc:spChg chg="add del">
          <ac:chgData name="Ashu Jauhari" userId="8708f59b6908328d" providerId="LiveId" clId="{B1C87721-423E-E248-985C-3EA51085495D}" dt="2021-05-13T14:23:12.157" v="98" actId="26606"/>
          <ac:spMkLst>
            <pc:docMk/>
            <pc:sldMk cId="3599182853" sldId="355"/>
            <ac:spMk id="36" creationId="{3EA8FC14-66B9-4B89-8A1A-B9DD527C4B93}"/>
          </ac:spMkLst>
        </pc:spChg>
        <pc:spChg chg="add del">
          <ac:chgData name="Ashu Jauhari" userId="8708f59b6908328d" providerId="LiveId" clId="{B1C87721-423E-E248-985C-3EA51085495D}" dt="2021-05-13T14:23:12.157" v="98" actId="26606"/>
          <ac:spMkLst>
            <pc:docMk/>
            <pc:sldMk cId="3599182853" sldId="355"/>
            <ac:spMk id="37" creationId="{FACC9E27-5F4A-4983-A2FD-83CFCD0696F4}"/>
          </ac:spMkLst>
        </pc:spChg>
        <pc:spChg chg="add del">
          <ac:chgData name="Ashu Jauhari" userId="8708f59b6908328d" providerId="LiveId" clId="{B1C87721-423E-E248-985C-3EA51085495D}" dt="2021-05-13T14:23:12.157" v="98" actId="26606"/>
          <ac:spMkLst>
            <pc:docMk/>
            <pc:sldMk cId="3599182853" sldId="355"/>
            <ac:spMk id="38" creationId="{AA3A77EB-D201-42BF-9FF2-6EC0E5C26196}"/>
          </ac:spMkLst>
        </pc:spChg>
        <pc:picChg chg="add mod ord">
          <ac:chgData name="Ashu Jauhari" userId="8708f59b6908328d" providerId="LiveId" clId="{B1C87721-423E-E248-985C-3EA51085495D}" dt="2021-05-13T14:23:34.478" v="108" actId="26606"/>
          <ac:picMkLst>
            <pc:docMk/>
            <pc:sldMk cId="3599182853" sldId="355"/>
            <ac:picMk id="4" creationId="{8667F5AB-5FC5-5F4D-8A46-2FB494E64FE2}"/>
          </ac:picMkLst>
        </pc:picChg>
        <pc:picChg chg="add mod ord">
          <ac:chgData name="Ashu Jauhari" userId="8708f59b6908328d" providerId="LiveId" clId="{B1C87721-423E-E248-985C-3EA51085495D}" dt="2021-05-13T14:23:41.051" v="110" actId="1076"/>
          <ac:picMkLst>
            <pc:docMk/>
            <pc:sldMk cId="3599182853" sldId="355"/>
            <ac:picMk id="5" creationId="{311875F6-A9D7-3D47-B81E-6CEDBCC98DC5}"/>
          </ac:picMkLst>
        </pc:picChg>
      </pc:sldChg>
      <pc:sldChg chg="modSp new mod">
        <pc:chgData name="Ashu Jauhari" userId="8708f59b6908328d" providerId="LiveId" clId="{B1C87721-423E-E248-985C-3EA51085495D}" dt="2021-05-13T14:27:41.202" v="117"/>
        <pc:sldMkLst>
          <pc:docMk/>
          <pc:sldMk cId="2009967" sldId="356"/>
        </pc:sldMkLst>
        <pc:spChg chg="mod">
          <ac:chgData name="Ashu Jauhari" userId="8708f59b6908328d" providerId="LiveId" clId="{B1C87721-423E-E248-985C-3EA51085495D}" dt="2021-05-13T14:26:08.732" v="116" actId="20577"/>
          <ac:spMkLst>
            <pc:docMk/>
            <pc:sldMk cId="2009967" sldId="356"/>
            <ac:spMk id="2" creationId="{2AFBB59F-080B-4548-A5BD-D39877CF7169}"/>
          </ac:spMkLst>
        </pc:spChg>
        <pc:spChg chg="mod">
          <ac:chgData name="Ashu Jauhari" userId="8708f59b6908328d" providerId="LiveId" clId="{B1C87721-423E-E248-985C-3EA51085495D}" dt="2021-05-13T14:27:41.202" v="117"/>
          <ac:spMkLst>
            <pc:docMk/>
            <pc:sldMk cId="2009967" sldId="356"/>
            <ac:spMk id="3" creationId="{E271C14D-5CA7-A741-87FB-D191AA88CDCD}"/>
          </ac:spMkLst>
        </pc:spChg>
      </pc:sldChg>
      <pc:sldChg chg="addSp delSp modSp new mod modClrScheme chgLayout">
        <pc:chgData name="Ashu Jauhari" userId="8708f59b6908328d" providerId="LiveId" clId="{B1C87721-423E-E248-985C-3EA51085495D}" dt="2021-05-13T14:32:01.756" v="272"/>
        <pc:sldMkLst>
          <pc:docMk/>
          <pc:sldMk cId="3759262689" sldId="357"/>
        </pc:sldMkLst>
        <pc:spChg chg="mod ord">
          <ac:chgData name="Ashu Jauhari" userId="8708f59b6908328d" providerId="LiveId" clId="{B1C87721-423E-E248-985C-3EA51085495D}" dt="2021-05-13T14:31:16.267" v="259" actId="700"/>
          <ac:spMkLst>
            <pc:docMk/>
            <pc:sldMk cId="3759262689" sldId="357"/>
            <ac:spMk id="2" creationId="{AA873821-8A3B-7540-9187-C877A41837E2}"/>
          </ac:spMkLst>
        </pc:spChg>
        <pc:spChg chg="mod ord">
          <ac:chgData name="Ashu Jauhari" userId="8708f59b6908328d" providerId="LiveId" clId="{B1C87721-423E-E248-985C-3EA51085495D}" dt="2021-05-13T14:31:45.348" v="270" actId="113"/>
          <ac:spMkLst>
            <pc:docMk/>
            <pc:sldMk cId="3759262689" sldId="357"/>
            <ac:spMk id="3" creationId="{606A9528-0174-F247-8BA5-3AAACEC02F96}"/>
          </ac:spMkLst>
        </pc:spChg>
        <pc:spChg chg="add del mod ord">
          <ac:chgData name="Ashu Jauhari" userId="8708f59b6908328d" providerId="LiveId" clId="{B1C87721-423E-E248-985C-3EA51085495D}" dt="2021-05-13T14:29:09.980" v="155" actId="478"/>
          <ac:spMkLst>
            <pc:docMk/>
            <pc:sldMk cId="3759262689" sldId="357"/>
            <ac:spMk id="4" creationId="{5B63E33A-BFFA-0842-9D1A-C4514E5E99B3}"/>
          </ac:spMkLst>
        </pc:spChg>
        <pc:spChg chg="add mod ord">
          <ac:chgData name="Ashu Jauhari" userId="8708f59b6908328d" providerId="LiveId" clId="{B1C87721-423E-E248-985C-3EA51085495D}" dt="2021-05-13T14:31:38.885" v="268" actId="113"/>
          <ac:spMkLst>
            <pc:docMk/>
            <pc:sldMk cId="3759262689" sldId="357"/>
            <ac:spMk id="5" creationId="{E1778746-2CAC-7A4A-9E83-4EEBCE004927}"/>
          </ac:spMkLst>
        </pc:spChg>
        <pc:spChg chg="add mod ord">
          <ac:chgData name="Ashu Jauhari" userId="8708f59b6908328d" providerId="LiveId" clId="{B1C87721-423E-E248-985C-3EA51085495D}" dt="2021-05-13T14:31:22.789" v="265" actId="27636"/>
          <ac:spMkLst>
            <pc:docMk/>
            <pc:sldMk cId="3759262689" sldId="357"/>
            <ac:spMk id="6" creationId="{38B32CA3-11E8-1A4C-B077-2C87EE7D006F}"/>
          </ac:spMkLst>
        </pc:spChg>
        <pc:spChg chg="add del mod ord">
          <ac:chgData name="Ashu Jauhari" userId="8708f59b6908328d" providerId="LiveId" clId="{B1C87721-423E-E248-985C-3EA51085495D}" dt="2021-05-13T14:29:06.141" v="154" actId="478"/>
          <ac:spMkLst>
            <pc:docMk/>
            <pc:sldMk cId="3759262689" sldId="357"/>
            <ac:spMk id="7" creationId="{BF659ED2-AF95-1A4C-8272-48BD4A0F5712}"/>
          </ac:spMkLst>
        </pc:spChg>
        <pc:spChg chg="add mod ord">
          <ac:chgData name="Ashu Jauhari" userId="8708f59b6908328d" providerId="LiveId" clId="{B1C87721-423E-E248-985C-3EA51085495D}" dt="2021-05-13T14:31:19.921" v="263" actId="27636"/>
          <ac:spMkLst>
            <pc:docMk/>
            <pc:sldMk cId="3759262689" sldId="357"/>
            <ac:spMk id="8" creationId="{92901B2B-79B2-4845-8376-9AD548A506C0}"/>
          </ac:spMkLst>
        </pc:spChg>
        <pc:spChg chg="add del mod">
          <ac:chgData name="Ashu Jauhari" userId="8708f59b6908328d" providerId="LiveId" clId="{B1C87721-423E-E248-985C-3EA51085495D}" dt="2021-05-13T14:32:01.756" v="272"/>
          <ac:spMkLst>
            <pc:docMk/>
            <pc:sldMk cId="3759262689" sldId="357"/>
            <ac:spMk id="9" creationId="{FAEF13F5-81F8-5E44-9506-88986584D69C}"/>
          </ac:spMkLst>
        </pc:spChg>
      </pc:sldChg>
      <pc:sldChg chg="modSp new mod">
        <pc:chgData name="Ashu Jauhari" userId="8708f59b6908328d" providerId="LiveId" clId="{B1C87721-423E-E248-985C-3EA51085495D}" dt="2021-05-13T14:32:40.267" v="289" actId="15"/>
        <pc:sldMkLst>
          <pc:docMk/>
          <pc:sldMk cId="2726829185" sldId="358"/>
        </pc:sldMkLst>
        <pc:spChg chg="mod">
          <ac:chgData name="Ashu Jauhari" userId="8708f59b6908328d" providerId="LiveId" clId="{B1C87721-423E-E248-985C-3EA51085495D}" dt="2021-05-13T14:32:14.772" v="283" actId="20577"/>
          <ac:spMkLst>
            <pc:docMk/>
            <pc:sldMk cId="2726829185" sldId="358"/>
            <ac:spMk id="2" creationId="{9EC9EC44-956B-D94A-B7F9-7F38F28BE00E}"/>
          </ac:spMkLst>
        </pc:spChg>
        <pc:spChg chg="mod">
          <ac:chgData name="Ashu Jauhari" userId="8708f59b6908328d" providerId="LiveId" clId="{B1C87721-423E-E248-985C-3EA51085495D}" dt="2021-05-13T14:32:40.267" v="289" actId="15"/>
          <ac:spMkLst>
            <pc:docMk/>
            <pc:sldMk cId="2726829185" sldId="358"/>
            <ac:spMk id="3" creationId="{847BEBC1-B88B-E24F-8CF1-DB8258EE774B}"/>
          </ac:spMkLst>
        </pc:spChg>
      </pc:sldChg>
      <pc:sldChg chg="addSp delSp modSp new mod modClrScheme chgLayout">
        <pc:chgData name="Ashu Jauhari" userId="8708f59b6908328d" providerId="LiveId" clId="{B1C87721-423E-E248-985C-3EA51085495D}" dt="2021-05-13T14:33:19.817" v="308"/>
        <pc:sldMkLst>
          <pc:docMk/>
          <pc:sldMk cId="1387678827" sldId="359"/>
        </pc:sldMkLst>
        <pc:spChg chg="mod ord">
          <ac:chgData name="Ashu Jauhari" userId="8708f59b6908328d" providerId="LiveId" clId="{B1C87721-423E-E248-985C-3EA51085495D}" dt="2021-05-13T14:33:12.907" v="307" actId="700"/>
          <ac:spMkLst>
            <pc:docMk/>
            <pc:sldMk cId="1387678827" sldId="359"/>
            <ac:spMk id="2" creationId="{FD903B9E-C2F2-6240-B5C2-52DD050EC455}"/>
          </ac:spMkLst>
        </pc:spChg>
        <pc:spChg chg="del mod ord">
          <ac:chgData name="Ashu Jauhari" userId="8708f59b6908328d" providerId="LiveId" clId="{B1C87721-423E-E248-985C-3EA51085495D}" dt="2021-05-13T14:33:12.907" v="307" actId="700"/>
          <ac:spMkLst>
            <pc:docMk/>
            <pc:sldMk cId="1387678827" sldId="359"/>
            <ac:spMk id="3" creationId="{940F74F1-5A3A-A147-B723-C642EBC0260F}"/>
          </ac:spMkLst>
        </pc:spChg>
        <pc:spChg chg="del">
          <ac:chgData name="Ashu Jauhari" userId="8708f59b6908328d" providerId="LiveId" clId="{B1C87721-423E-E248-985C-3EA51085495D}" dt="2021-05-13T14:33:12.907" v="307" actId="700"/>
          <ac:spMkLst>
            <pc:docMk/>
            <pc:sldMk cId="1387678827" sldId="359"/>
            <ac:spMk id="4" creationId="{A750C4AA-4DB2-624E-BE34-BA9436C8C639}"/>
          </ac:spMkLst>
        </pc:spChg>
        <pc:spChg chg="add mod ord">
          <ac:chgData name="Ashu Jauhari" userId="8708f59b6908328d" providerId="LiveId" clId="{B1C87721-423E-E248-985C-3EA51085495D}" dt="2021-05-13T14:33:19.817" v="308"/>
          <ac:spMkLst>
            <pc:docMk/>
            <pc:sldMk cId="1387678827" sldId="359"/>
            <ac:spMk id="5" creationId="{AAE58F13-4E2A-984C-A34E-D83C469920B1}"/>
          </ac:spMkLst>
        </pc:spChg>
      </pc:sldChg>
      <pc:sldChg chg="modSp new mod">
        <pc:chgData name="Ashu Jauhari" userId="8708f59b6908328d" providerId="LiveId" clId="{B1C87721-423E-E248-985C-3EA51085495D}" dt="2021-05-13T14:34:04.520" v="319"/>
        <pc:sldMkLst>
          <pc:docMk/>
          <pc:sldMk cId="1844524071" sldId="360"/>
        </pc:sldMkLst>
        <pc:spChg chg="mod">
          <ac:chgData name="Ashu Jauhari" userId="8708f59b6908328d" providerId="LiveId" clId="{B1C87721-423E-E248-985C-3EA51085495D}" dt="2021-05-13T14:33:59.443" v="318" actId="20577"/>
          <ac:spMkLst>
            <pc:docMk/>
            <pc:sldMk cId="1844524071" sldId="360"/>
            <ac:spMk id="2" creationId="{E1BCE728-E444-314B-9DDF-9BBDFA230C6C}"/>
          </ac:spMkLst>
        </pc:spChg>
        <pc:spChg chg="mod">
          <ac:chgData name="Ashu Jauhari" userId="8708f59b6908328d" providerId="LiveId" clId="{B1C87721-423E-E248-985C-3EA51085495D}" dt="2021-05-13T14:34:04.520" v="319"/>
          <ac:spMkLst>
            <pc:docMk/>
            <pc:sldMk cId="1844524071" sldId="360"/>
            <ac:spMk id="3" creationId="{DB18A170-2C32-DA41-961A-1DD514147DC1}"/>
          </ac:spMkLst>
        </pc:spChg>
      </pc:sldChg>
      <pc:sldChg chg="addSp modSp new mod">
        <pc:chgData name="Ashu Jauhari" userId="8708f59b6908328d" providerId="LiveId" clId="{B1C87721-423E-E248-985C-3EA51085495D}" dt="2021-05-13T14:38:25.707" v="357" actId="20577"/>
        <pc:sldMkLst>
          <pc:docMk/>
          <pc:sldMk cId="878242791" sldId="361"/>
        </pc:sldMkLst>
        <pc:spChg chg="mod">
          <ac:chgData name="Ashu Jauhari" userId="8708f59b6908328d" providerId="LiveId" clId="{B1C87721-423E-E248-985C-3EA51085495D}" dt="2021-05-13T14:37:09.372" v="342" actId="20577"/>
          <ac:spMkLst>
            <pc:docMk/>
            <pc:sldMk cId="878242791" sldId="361"/>
            <ac:spMk id="2" creationId="{77E5AC77-3C53-AE43-9017-608AE683B314}"/>
          </ac:spMkLst>
        </pc:spChg>
        <pc:spChg chg="mod">
          <ac:chgData name="Ashu Jauhari" userId="8708f59b6908328d" providerId="LiveId" clId="{B1C87721-423E-E248-985C-3EA51085495D}" dt="2021-05-13T14:37:30.522" v="354" actId="15"/>
          <ac:spMkLst>
            <pc:docMk/>
            <pc:sldMk cId="878242791" sldId="361"/>
            <ac:spMk id="3" creationId="{0448C5FF-A86E-7C48-AE5A-B8C4E70EA87B}"/>
          </ac:spMkLst>
        </pc:spChg>
        <pc:spChg chg="add mod">
          <ac:chgData name="Ashu Jauhari" userId="8708f59b6908328d" providerId="LiveId" clId="{B1C87721-423E-E248-985C-3EA51085495D}" dt="2021-05-13T14:38:25.707" v="357" actId="20577"/>
          <ac:spMkLst>
            <pc:docMk/>
            <pc:sldMk cId="878242791" sldId="361"/>
            <ac:spMk id="4" creationId="{533D1B84-F09F-BA48-AF49-1C0D05BF050B}"/>
          </ac:spMkLst>
        </pc:spChg>
      </pc:sldChg>
      <pc:sldChg chg="addSp modSp new mod">
        <pc:chgData name="Ashu Jauhari" userId="8708f59b6908328d" providerId="LiveId" clId="{B1C87721-423E-E248-985C-3EA51085495D}" dt="2021-05-13T14:41:27.420" v="389" actId="20577"/>
        <pc:sldMkLst>
          <pc:docMk/>
          <pc:sldMk cId="3043092584" sldId="362"/>
        </pc:sldMkLst>
        <pc:spChg chg="mod">
          <ac:chgData name="Ashu Jauhari" userId="8708f59b6908328d" providerId="LiveId" clId="{B1C87721-423E-E248-985C-3EA51085495D}" dt="2021-05-13T14:39:41.647" v="385" actId="20577"/>
          <ac:spMkLst>
            <pc:docMk/>
            <pc:sldMk cId="3043092584" sldId="362"/>
            <ac:spMk id="2" creationId="{FFE2E7B2-7CB4-4541-B416-D388E155C19B}"/>
          </ac:spMkLst>
        </pc:spChg>
        <pc:spChg chg="mod">
          <ac:chgData name="Ashu Jauhari" userId="8708f59b6908328d" providerId="LiveId" clId="{B1C87721-423E-E248-985C-3EA51085495D}" dt="2021-05-13T14:39:55.914" v="386"/>
          <ac:spMkLst>
            <pc:docMk/>
            <pc:sldMk cId="3043092584" sldId="362"/>
            <ac:spMk id="3" creationId="{6BFF4BEB-21EA-F443-BEF1-6E7B780BA865}"/>
          </ac:spMkLst>
        </pc:spChg>
        <pc:spChg chg="add mod">
          <ac:chgData name="Ashu Jauhari" userId="8708f59b6908328d" providerId="LiveId" clId="{B1C87721-423E-E248-985C-3EA51085495D}" dt="2021-05-13T14:41:27.420" v="389" actId="20577"/>
          <ac:spMkLst>
            <pc:docMk/>
            <pc:sldMk cId="3043092584" sldId="362"/>
            <ac:spMk id="4" creationId="{4B0ADB37-1A42-6D4A-ADAA-826BFD6F8391}"/>
          </ac:spMkLst>
        </pc:spChg>
      </pc:sldChg>
      <pc:sldChg chg="modSp new mod">
        <pc:chgData name="Ashu Jauhari" userId="8708f59b6908328d" providerId="LiveId" clId="{B1C87721-423E-E248-985C-3EA51085495D}" dt="2021-05-13T14:54:20.913" v="853" actId="20577"/>
        <pc:sldMkLst>
          <pc:docMk/>
          <pc:sldMk cId="2544879588" sldId="363"/>
        </pc:sldMkLst>
        <pc:spChg chg="mod">
          <ac:chgData name="Ashu Jauhari" userId="8708f59b6908328d" providerId="LiveId" clId="{B1C87721-423E-E248-985C-3EA51085495D}" dt="2021-05-13T14:42:21.103" v="398" actId="20577"/>
          <ac:spMkLst>
            <pc:docMk/>
            <pc:sldMk cId="2544879588" sldId="363"/>
            <ac:spMk id="2" creationId="{1CE3B10A-833D-5F47-9739-C69ADAF77B44}"/>
          </ac:spMkLst>
        </pc:spChg>
        <pc:spChg chg="mod">
          <ac:chgData name="Ashu Jauhari" userId="8708f59b6908328d" providerId="LiveId" clId="{B1C87721-423E-E248-985C-3EA51085495D}" dt="2021-05-13T14:54:20.913" v="853" actId="20577"/>
          <ac:spMkLst>
            <pc:docMk/>
            <pc:sldMk cId="2544879588" sldId="363"/>
            <ac:spMk id="3" creationId="{2504C5CC-52BB-8B4E-9105-82FFC8DB10E3}"/>
          </ac:spMkLst>
        </pc:spChg>
      </pc:sldChg>
      <pc:sldChg chg="addSp modSp new mod">
        <pc:chgData name="Ashu Jauhari" userId="8708f59b6908328d" providerId="LiveId" clId="{B1C87721-423E-E248-985C-3EA51085495D}" dt="2021-05-13T14:50:36.064" v="634" actId="1076"/>
        <pc:sldMkLst>
          <pc:docMk/>
          <pc:sldMk cId="2031912390" sldId="364"/>
        </pc:sldMkLst>
        <pc:spChg chg="mod">
          <ac:chgData name="Ashu Jauhari" userId="8708f59b6908328d" providerId="LiveId" clId="{B1C87721-423E-E248-985C-3EA51085495D}" dt="2021-05-13T14:47:26.871" v="416" actId="20577"/>
          <ac:spMkLst>
            <pc:docMk/>
            <pc:sldMk cId="2031912390" sldId="364"/>
            <ac:spMk id="2" creationId="{11747260-7F9C-604B-B45C-6A54F785CD2D}"/>
          </ac:spMkLst>
        </pc:spChg>
        <pc:spChg chg="mod">
          <ac:chgData name="Ashu Jauhari" userId="8708f59b6908328d" providerId="LiveId" clId="{B1C87721-423E-E248-985C-3EA51085495D}" dt="2021-05-13T14:49:22.350" v="632" actId="20577"/>
          <ac:spMkLst>
            <pc:docMk/>
            <pc:sldMk cId="2031912390" sldId="364"/>
            <ac:spMk id="3" creationId="{F8A9CC89-7E96-134A-ACAD-5D7F4C3C6790}"/>
          </ac:spMkLst>
        </pc:spChg>
        <pc:picChg chg="add mod">
          <ac:chgData name="Ashu Jauhari" userId="8708f59b6908328d" providerId="LiveId" clId="{B1C87721-423E-E248-985C-3EA51085495D}" dt="2021-05-13T14:50:36.064" v="634" actId="1076"/>
          <ac:picMkLst>
            <pc:docMk/>
            <pc:sldMk cId="2031912390" sldId="364"/>
            <ac:picMk id="4" creationId="{65D010DC-6E1E-F744-BEE4-2F0C9A496B76}"/>
          </ac:picMkLst>
        </pc:picChg>
      </pc:sldChg>
      <pc:sldChg chg="modSp new mod">
        <pc:chgData name="Ashu Jauhari" userId="8708f59b6908328d" providerId="LiveId" clId="{B1C87721-423E-E248-985C-3EA51085495D}" dt="2021-05-13T14:53:38.762" v="808" actId="20577"/>
        <pc:sldMkLst>
          <pc:docMk/>
          <pc:sldMk cId="1744395928" sldId="365"/>
        </pc:sldMkLst>
        <pc:spChg chg="mod">
          <ac:chgData name="Ashu Jauhari" userId="8708f59b6908328d" providerId="LiveId" clId="{B1C87721-423E-E248-985C-3EA51085495D}" dt="2021-05-13T14:52:50.651" v="672" actId="20577"/>
          <ac:spMkLst>
            <pc:docMk/>
            <pc:sldMk cId="1744395928" sldId="365"/>
            <ac:spMk id="2" creationId="{255D5566-F82D-3342-80E9-B1A3CBE3293D}"/>
          </ac:spMkLst>
        </pc:spChg>
        <pc:spChg chg="mod">
          <ac:chgData name="Ashu Jauhari" userId="8708f59b6908328d" providerId="LiveId" clId="{B1C87721-423E-E248-985C-3EA51085495D}" dt="2021-05-13T14:53:38.762" v="808" actId="20577"/>
          <ac:spMkLst>
            <pc:docMk/>
            <pc:sldMk cId="1744395928" sldId="365"/>
            <ac:spMk id="3" creationId="{288398FC-211A-4747-A703-6BF7A42CDD8C}"/>
          </ac:spMkLst>
        </pc:spChg>
      </pc:sldChg>
      <pc:sldChg chg="modSp new mod">
        <pc:chgData name="Ashu Jauhari" userId="8708f59b6908328d" providerId="LiveId" clId="{B1C87721-423E-E248-985C-3EA51085495D}" dt="2021-05-13T14:56:06.852" v="1005" actId="20577"/>
        <pc:sldMkLst>
          <pc:docMk/>
          <pc:sldMk cId="899970375" sldId="366"/>
        </pc:sldMkLst>
        <pc:spChg chg="mod">
          <ac:chgData name="Ashu Jauhari" userId="8708f59b6908328d" providerId="LiveId" clId="{B1C87721-423E-E248-985C-3EA51085495D}" dt="2021-05-13T14:55:14.424" v="864" actId="20577"/>
          <ac:spMkLst>
            <pc:docMk/>
            <pc:sldMk cId="899970375" sldId="366"/>
            <ac:spMk id="2" creationId="{6E1BE519-A173-6246-B747-7F52627D6FE8}"/>
          </ac:spMkLst>
        </pc:spChg>
        <pc:spChg chg="mod">
          <ac:chgData name="Ashu Jauhari" userId="8708f59b6908328d" providerId="LiveId" clId="{B1C87721-423E-E248-985C-3EA51085495D}" dt="2021-05-13T14:56:06.852" v="1005" actId="20577"/>
          <ac:spMkLst>
            <pc:docMk/>
            <pc:sldMk cId="899970375" sldId="366"/>
            <ac:spMk id="3" creationId="{2EBA4705-A58E-9846-B6FB-2B6EEBA997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0FFE2-58E5-4E67-943E-40A48D25DCB6}"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130A-13A1-4D5A-B9FE-18125D5CEEDE}" type="slidenum">
              <a:rPr lang="en-US" smtClean="0"/>
              <a:t>‹#›</a:t>
            </a:fld>
            <a:endParaRPr lang="en-US"/>
          </a:p>
        </p:txBody>
      </p:sp>
    </p:spTree>
    <p:extLst>
      <p:ext uri="{BB962C8B-B14F-4D97-AF65-F5344CB8AC3E}">
        <p14:creationId xmlns:p14="http://schemas.microsoft.com/office/powerpoint/2010/main" val="78512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68091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4F32-1B17-4890-9E4F-C76DF2650A14}"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231174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175377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175775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38214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354F32-1B17-4890-9E4F-C76DF2650A14}"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86443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354F32-1B17-4890-9E4F-C76DF2650A14}" type="datetimeFigureOut">
              <a:rPr lang="en-US" smtClean="0"/>
              <a:t>6/4/2021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780791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399138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227401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349706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4F32-1B17-4890-9E4F-C76DF2650A14}"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352914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54F32-1B17-4890-9E4F-C76DF2650A14}"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230622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54F32-1B17-4890-9E4F-C76DF2650A14}"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210490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54F32-1B17-4890-9E4F-C76DF2650A14}"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29616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54F32-1B17-4890-9E4F-C76DF2650A14}"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18806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4F32-1B17-4890-9E4F-C76DF2650A14}"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414474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4F32-1B17-4890-9E4F-C76DF2650A14}"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65849F-335F-449A-8B80-7AE9B9B9F7E1}" type="slidenum">
              <a:rPr lang="en-US" smtClean="0"/>
              <a:t>‹#›</a:t>
            </a:fld>
            <a:endParaRPr lang="en-US"/>
          </a:p>
        </p:txBody>
      </p:sp>
    </p:spTree>
    <p:extLst>
      <p:ext uri="{BB962C8B-B14F-4D97-AF65-F5344CB8AC3E}">
        <p14:creationId xmlns:p14="http://schemas.microsoft.com/office/powerpoint/2010/main" val="61306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5354F32-1B17-4890-9E4F-C76DF2650A14}" type="datetimeFigureOut">
              <a:rPr lang="en-US" smtClean="0"/>
              <a:t>6/4/2021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65849F-335F-449A-8B80-7AE9B9B9F7E1}" type="slidenum">
              <a:rPr lang="en-US" smtClean="0"/>
              <a:t>‹#›</a:t>
            </a:fld>
            <a:endParaRPr lang="en-US"/>
          </a:p>
        </p:txBody>
      </p:sp>
    </p:spTree>
    <p:extLst>
      <p:ext uri="{BB962C8B-B14F-4D97-AF65-F5344CB8AC3E}">
        <p14:creationId xmlns:p14="http://schemas.microsoft.com/office/powerpoint/2010/main" val="7856200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javamadesoeasy.com/2015/03/wait-and-notify-methods-definition-8.html" TargetMode="External"/><Relationship Id="rId2" Type="http://schemas.openxmlformats.org/officeDocument/2006/relationships/hyperlink" Target="http://www.javamadesoeasy.com/2015/03/sleep-method-in-threads-10-key-features.html" TargetMode="External"/><Relationship Id="rId1" Type="http://schemas.openxmlformats.org/officeDocument/2006/relationships/slideLayout" Target="../slideLayouts/slideLayout2.xml"/><Relationship Id="rId4" Type="http://schemas.openxmlformats.org/officeDocument/2006/relationships/hyperlink" Target="http://www.javamadesoeasy.com/2015/03/thread-states-thread-life-cycle-in-java.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javamadesoeasy.com/2015/03/thread-states-thread-life-cycle-in-java.html" TargetMode="External"/><Relationship Id="rId2" Type="http://schemas.openxmlformats.org/officeDocument/2006/relationships/hyperlink" Target="http://www.javamadesoeasy.com/2015/03/wait-and-notify-methods-definition-8.html" TargetMode="External"/><Relationship Id="rId1" Type="http://schemas.openxmlformats.org/officeDocument/2006/relationships/slideLayout" Target="../slideLayouts/slideLayout2.xml"/><Relationship Id="rId4" Type="http://schemas.openxmlformats.org/officeDocument/2006/relationships/hyperlink" Target="http://www.javamadesoeasy.com/2015/03/difference-between-notify-and-notifyall.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logging.apache.org/log4j/2.x/" TargetMode="External"/><Relationship Id="rId2" Type="http://schemas.openxmlformats.org/officeDocument/2006/relationships/hyperlink" Target="https://docs.oracle.com/en/java/javase/12/docs/api/java.logging/java/util/logging/package-summary.html" TargetMode="External"/><Relationship Id="rId1" Type="http://schemas.openxmlformats.org/officeDocument/2006/relationships/slideLayout" Target="../slideLayouts/slideLayout2.xml"/><Relationship Id="rId6" Type="http://schemas.openxmlformats.org/officeDocument/2006/relationships/hyperlink" Target="https://commons.apache.org/proper/commons-logging/" TargetMode="External"/><Relationship Id="rId5" Type="http://schemas.openxmlformats.org/officeDocument/2006/relationships/hyperlink" Target="https://www.slf4j.org/" TargetMode="External"/><Relationship Id="rId4" Type="http://schemas.openxmlformats.org/officeDocument/2006/relationships/hyperlink" Target="https://logback.qos.ch/"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logging.apache.org/log4j/1.2/"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maven.apache.org/guides/introduction/introduction-to-the-lifecyc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Day 4</a:t>
            </a:r>
            <a:endParaRPr lang="en-US" dirty="0"/>
          </a:p>
        </p:txBody>
      </p:sp>
    </p:spTree>
    <p:extLst>
      <p:ext uri="{BB962C8B-B14F-4D97-AF65-F5344CB8AC3E}">
        <p14:creationId xmlns:p14="http://schemas.microsoft.com/office/powerpoint/2010/main" val="279369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9947" y="431643"/>
            <a:ext cx="11421374" cy="6012240"/>
          </a:xfrm>
          <a:prstGeom prst="rect">
            <a:avLst/>
          </a:prstGeom>
        </p:spPr>
      </p:pic>
    </p:spTree>
    <p:extLst>
      <p:ext uri="{BB962C8B-B14F-4D97-AF65-F5344CB8AC3E}">
        <p14:creationId xmlns:p14="http://schemas.microsoft.com/office/powerpoint/2010/main" val="323304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Thread</a:t>
            </a:r>
          </a:p>
        </p:txBody>
      </p:sp>
      <p:pic>
        <p:nvPicPr>
          <p:cNvPr id="6" name="Content Placeholder 5"/>
          <p:cNvPicPr>
            <a:picLocks noGrp="1" noChangeAspect="1"/>
          </p:cNvPicPr>
          <p:nvPr>
            <p:ph idx="1"/>
          </p:nvPr>
        </p:nvPicPr>
        <p:blipFill rotWithShape="1">
          <a:blip r:embed="rId2"/>
          <a:srcRect r="41850"/>
          <a:stretch/>
        </p:blipFill>
        <p:spPr>
          <a:xfrm>
            <a:off x="462990" y="2051409"/>
            <a:ext cx="4229780" cy="4727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911068" y="2113089"/>
            <a:ext cx="5890770" cy="4397121"/>
          </a:xfrm>
          <a:prstGeom prst="rect">
            <a:avLst/>
          </a:prstGeom>
        </p:spPr>
      </p:pic>
    </p:spTree>
    <p:extLst>
      <p:ext uri="{BB962C8B-B14F-4D97-AF65-F5344CB8AC3E}">
        <p14:creationId xmlns:p14="http://schemas.microsoft.com/office/powerpoint/2010/main" val="75930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MultiTasking</a:t>
            </a:r>
            <a:r>
              <a:rPr lang="en-US" dirty="0"/>
              <a:t>?	</a:t>
            </a:r>
          </a:p>
        </p:txBody>
      </p:sp>
      <p:sp>
        <p:nvSpPr>
          <p:cNvPr id="3" name="Content Placeholder 2"/>
          <p:cNvSpPr>
            <a:spLocks noGrp="1"/>
          </p:cNvSpPr>
          <p:nvPr>
            <p:ph type="body" idx="1"/>
          </p:nvPr>
        </p:nvSpPr>
        <p:spPr>
          <a:xfrm>
            <a:off x="5847714" y="2318826"/>
            <a:ext cx="4825157" cy="576262"/>
          </a:xfrm>
        </p:spPr>
        <p:txBody>
          <a:bodyPr/>
          <a:lstStyle/>
          <a:p>
            <a:r>
              <a:rPr lang="en-US" dirty="0" err="1"/>
              <a:t>MultiProcessing</a:t>
            </a:r>
            <a:endParaRPr lang="en-US" dirty="0"/>
          </a:p>
        </p:txBody>
      </p:sp>
      <p:sp>
        <p:nvSpPr>
          <p:cNvPr id="6" name="Text Placeholder 5"/>
          <p:cNvSpPr>
            <a:spLocks noGrp="1"/>
          </p:cNvSpPr>
          <p:nvPr>
            <p:ph sz="half" idx="2"/>
          </p:nvPr>
        </p:nvSpPr>
        <p:spPr>
          <a:xfrm>
            <a:off x="5856340" y="3179762"/>
            <a:ext cx="4825158" cy="2840039"/>
          </a:xfrm>
        </p:spPr>
        <p:txBody>
          <a:bodyPr/>
          <a:lstStyle/>
          <a:p>
            <a:pPr marL="285750" indent="-285750">
              <a:buFont typeface="Arial" panose="020B0604020202020204" pitchFamily="34" charset="0"/>
              <a:buChar char="•"/>
            </a:pPr>
            <a:r>
              <a:rPr lang="en-US" dirty="0"/>
              <a:t>Shares separate memory space.</a:t>
            </a:r>
          </a:p>
          <a:p>
            <a:pPr marL="285750" indent="-285750">
              <a:buFont typeface="Arial" panose="020B0604020202020204" pitchFamily="34" charset="0"/>
              <a:buChar char="•"/>
            </a:pPr>
            <a:r>
              <a:rPr lang="en-US" dirty="0"/>
              <a:t>Heavy weight</a:t>
            </a:r>
          </a:p>
          <a:p>
            <a:pPr marL="285750" indent="-285750">
              <a:buFont typeface="Arial" panose="020B0604020202020204" pitchFamily="34" charset="0"/>
              <a:buChar char="•"/>
            </a:pPr>
            <a:r>
              <a:rPr lang="en-US" dirty="0"/>
              <a:t>Switching between process to another require some time.</a:t>
            </a:r>
          </a:p>
          <a:p>
            <a:pPr marL="285750" indent="-285750">
              <a:buFont typeface="Arial" panose="020B0604020202020204" pitchFamily="34" charset="0"/>
              <a:buChar char="•"/>
            </a:pPr>
            <a:endParaRPr lang="en-US" dirty="0"/>
          </a:p>
        </p:txBody>
      </p:sp>
      <p:sp>
        <p:nvSpPr>
          <p:cNvPr id="5" name="Text Placeholder 4"/>
          <p:cNvSpPr>
            <a:spLocks noGrp="1"/>
          </p:cNvSpPr>
          <p:nvPr>
            <p:ph type="body" sz="quarter" idx="3"/>
          </p:nvPr>
        </p:nvSpPr>
        <p:spPr>
          <a:xfrm>
            <a:off x="808586" y="2361960"/>
            <a:ext cx="4825159" cy="576262"/>
          </a:xfrm>
        </p:spPr>
        <p:txBody>
          <a:bodyPr/>
          <a:lstStyle/>
          <a:p>
            <a:r>
              <a:rPr lang="en-US" dirty="0"/>
              <a:t>Multithreading</a:t>
            </a:r>
          </a:p>
        </p:txBody>
      </p:sp>
      <p:sp>
        <p:nvSpPr>
          <p:cNvPr id="8" name="Text Placeholder 7"/>
          <p:cNvSpPr>
            <a:spLocks noGrp="1"/>
          </p:cNvSpPr>
          <p:nvPr>
            <p:ph sz="quarter" idx="4"/>
          </p:nvPr>
        </p:nvSpPr>
        <p:spPr>
          <a:xfrm>
            <a:off x="730948" y="3179762"/>
            <a:ext cx="4825159" cy="2840039"/>
          </a:xfrm>
        </p:spPr>
        <p:txBody>
          <a:bodyPr/>
          <a:lstStyle/>
          <a:p>
            <a:r>
              <a:rPr lang="en-US" dirty="0"/>
              <a:t>Shares common memory</a:t>
            </a:r>
          </a:p>
          <a:p>
            <a:r>
              <a:rPr lang="en-US" dirty="0"/>
              <a:t>Light weight</a:t>
            </a:r>
          </a:p>
          <a:p>
            <a:r>
              <a:rPr lang="en-US" dirty="0"/>
              <a:t>Takes less switching time.</a:t>
            </a:r>
          </a:p>
        </p:txBody>
      </p:sp>
    </p:spTree>
    <p:extLst>
      <p:ext uri="{BB962C8B-B14F-4D97-AF65-F5344CB8AC3E}">
        <p14:creationId xmlns:p14="http://schemas.microsoft.com/office/powerpoint/2010/main" val="424200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Creation</a:t>
            </a:r>
          </a:p>
        </p:txBody>
      </p:sp>
      <p:sp>
        <p:nvSpPr>
          <p:cNvPr id="3" name="Content Placeholder 2"/>
          <p:cNvSpPr>
            <a:spLocks noGrp="1"/>
          </p:cNvSpPr>
          <p:nvPr>
            <p:ph sz="half" idx="1"/>
          </p:nvPr>
        </p:nvSpPr>
        <p:spPr>
          <a:xfrm>
            <a:off x="214678" y="2137674"/>
            <a:ext cx="4825158" cy="3416301"/>
          </a:xfrm>
        </p:spPr>
        <p:txBody>
          <a:bodyPr/>
          <a:lstStyle/>
          <a:p>
            <a:r>
              <a:rPr lang="en-US" b="1" dirty="0"/>
              <a:t>Extends Thread</a:t>
            </a:r>
          </a:p>
        </p:txBody>
      </p:sp>
      <p:sp>
        <p:nvSpPr>
          <p:cNvPr id="5" name="Content Placeholder 4"/>
          <p:cNvSpPr>
            <a:spLocks noGrp="1"/>
          </p:cNvSpPr>
          <p:nvPr>
            <p:ph sz="half" idx="2"/>
          </p:nvPr>
        </p:nvSpPr>
        <p:spPr>
          <a:xfrm>
            <a:off x="5268436" y="2137674"/>
            <a:ext cx="4825159" cy="3416300"/>
          </a:xfrm>
        </p:spPr>
        <p:txBody>
          <a:bodyPr/>
          <a:lstStyle/>
          <a:p>
            <a:r>
              <a:rPr lang="en-US" b="1" dirty="0"/>
              <a:t>Implementing Runnable Interface</a:t>
            </a:r>
          </a:p>
          <a:p>
            <a:pPr marL="0" indent="0">
              <a:buNone/>
            </a:pPr>
            <a:r>
              <a:rPr lang="en-US" dirty="0"/>
              <a:t>	Public void run();</a:t>
            </a:r>
          </a:p>
          <a:p>
            <a:endParaRPr lang="en-US" dirty="0"/>
          </a:p>
        </p:txBody>
      </p:sp>
      <p:pic>
        <p:nvPicPr>
          <p:cNvPr id="4" name="Picture 3"/>
          <p:cNvPicPr>
            <a:picLocks noChangeAspect="1"/>
          </p:cNvPicPr>
          <p:nvPr/>
        </p:nvPicPr>
        <p:blipFill>
          <a:blip r:embed="rId2"/>
          <a:stretch>
            <a:fillRect/>
          </a:stretch>
        </p:blipFill>
        <p:spPr>
          <a:xfrm>
            <a:off x="391173" y="2419039"/>
            <a:ext cx="2507197" cy="1135478"/>
          </a:xfrm>
          <a:prstGeom prst="rect">
            <a:avLst/>
          </a:prstGeom>
        </p:spPr>
      </p:pic>
      <p:pic>
        <p:nvPicPr>
          <p:cNvPr id="6" name="Picture 5"/>
          <p:cNvPicPr>
            <a:picLocks noChangeAspect="1"/>
          </p:cNvPicPr>
          <p:nvPr/>
        </p:nvPicPr>
        <p:blipFill>
          <a:blip r:embed="rId3"/>
          <a:stretch>
            <a:fillRect/>
          </a:stretch>
        </p:blipFill>
        <p:spPr>
          <a:xfrm>
            <a:off x="162573" y="3482129"/>
            <a:ext cx="2621507" cy="3223539"/>
          </a:xfrm>
          <a:prstGeom prst="rect">
            <a:avLst/>
          </a:prstGeom>
          <a:ln>
            <a:noFill/>
          </a:ln>
          <a:effectLst>
            <a:outerShdw blurRad="292100" dist="139700" dir="2700000" algn="tl" rotWithShape="0">
              <a:srgbClr val="333333">
                <a:alpha val="65000"/>
              </a:srgbClr>
            </a:outerShdw>
          </a:effectLst>
        </p:spPr>
      </p:pic>
      <p:grpSp>
        <p:nvGrpSpPr>
          <p:cNvPr id="16" name="Group 15"/>
          <p:cNvGrpSpPr/>
          <p:nvPr/>
        </p:nvGrpSpPr>
        <p:grpSpPr>
          <a:xfrm>
            <a:off x="3872452" y="2986778"/>
            <a:ext cx="4226387" cy="3329393"/>
            <a:chOff x="5382074" y="3169141"/>
            <a:chExt cx="4940121" cy="3329393"/>
          </a:xfrm>
        </p:grpSpPr>
        <p:pic>
          <p:nvPicPr>
            <p:cNvPr id="8" name="Picture 7"/>
            <p:cNvPicPr>
              <a:picLocks noChangeAspect="1"/>
            </p:cNvPicPr>
            <p:nvPr/>
          </p:nvPicPr>
          <p:blipFill>
            <a:blip r:embed="rId4"/>
            <a:stretch>
              <a:fillRect/>
            </a:stretch>
          </p:blipFill>
          <p:spPr>
            <a:xfrm>
              <a:off x="5382074" y="3169141"/>
              <a:ext cx="4940121" cy="3329393"/>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564038" y="3856008"/>
              <a:ext cx="1940943" cy="5520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52538" y="4482858"/>
              <a:ext cx="1940943" cy="5520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6142009" y="5175849"/>
              <a:ext cx="2760451" cy="86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8816197" y="5024888"/>
              <a:ext cx="1035861" cy="261610"/>
            </a:xfrm>
            <a:prstGeom prst="rect">
              <a:avLst/>
            </a:prstGeom>
            <a:noFill/>
          </p:spPr>
          <p:txBody>
            <a:bodyPr wrap="none" rtlCol="0">
              <a:spAutoFit/>
            </a:bodyPr>
            <a:lstStyle/>
            <a:p>
              <a:r>
                <a:rPr lang="en-US" sz="1100" b="1" dirty="0"/>
                <a:t>Main Thread</a:t>
              </a:r>
            </a:p>
          </p:txBody>
        </p:sp>
        <p:sp>
          <p:nvSpPr>
            <p:cNvPr id="15" name="Rectangle 14"/>
            <p:cNvSpPr/>
            <p:nvPr/>
          </p:nvSpPr>
          <p:spPr>
            <a:xfrm>
              <a:off x="6139233" y="6070946"/>
              <a:ext cx="4160585" cy="23414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a:blip r:embed="rId5"/>
          <a:stretch>
            <a:fillRect/>
          </a:stretch>
        </p:blipFill>
        <p:spPr>
          <a:xfrm>
            <a:off x="8244675" y="2805608"/>
            <a:ext cx="3635055" cy="1661304"/>
          </a:xfrm>
          <a:prstGeom prst="rect">
            <a:avLst/>
          </a:prstGeom>
          <a:ln>
            <a:noFill/>
          </a:ln>
          <a:effectLst>
            <a:outerShdw blurRad="292100" dist="139700" dir="2700000" algn="tl" rotWithShape="0">
              <a:srgbClr val="333333">
                <a:alpha val="65000"/>
              </a:srgbClr>
            </a:outerShdw>
          </a:effectLst>
        </p:spPr>
      </p:pic>
      <p:sp>
        <p:nvSpPr>
          <p:cNvPr id="18" name="TextBox 17"/>
          <p:cNvSpPr txBox="1"/>
          <p:nvPr/>
        </p:nvSpPr>
        <p:spPr>
          <a:xfrm>
            <a:off x="8229605" y="2527537"/>
            <a:ext cx="3071004" cy="307777"/>
          </a:xfrm>
          <a:prstGeom prst="rect">
            <a:avLst/>
          </a:prstGeom>
          <a:noFill/>
        </p:spPr>
        <p:txBody>
          <a:bodyPr wrap="square" rtlCol="0">
            <a:spAutoFit/>
          </a:bodyPr>
          <a:lstStyle/>
          <a:p>
            <a:r>
              <a:rPr lang="en-US" sz="1400" b="1" dirty="0"/>
              <a:t>Thread Priority</a:t>
            </a:r>
          </a:p>
        </p:txBody>
      </p:sp>
      <p:pic>
        <p:nvPicPr>
          <p:cNvPr id="19" name="Picture 18"/>
          <p:cNvPicPr>
            <a:picLocks noChangeAspect="1"/>
          </p:cNvPicPr>
          <p:nvPr/>
        </p:nvPicPr>
        <p:blipFill>
          <a:blip r:embed="rId6"/>
          <a:stretch>
            <a:fillRect/>
          </a:stretch>
        </p:blipFill>
        <p:spPr>
          <a:xfrm>
            <a:off x="8455133" y="5248447"/>
            <a:ext cx="1867062" cy="1280271"/>
          </a:xfrm>
          <a:prstGeom prst="rect">
            <a:avLst/>
          </a:prstGeom>
          <a:ln>
            <a:noFill/>
          </a:ln>
          <a:effectLst>
            <a:outerShdw blurRad="292100" dist="139700" dir="2700000" algn="tl" rotWithShape="0">
              <a:srgbClr val="333333">
                <a:alpha val="65000"/>
              </a:srgbClr>
            </a:outerShdw>
          </a:effectLst>
        </p:spPr>
      </p:pic>
      <p:sp>
        <p:nvSpPr>
          <p:cNvPr id="20" name="TextBox 19"/>
          <p:cNvSpPr txBox="1"/>
          <p:nvPr/>
        </p:nvSpPr>
        <p:spPr>
          <a:xfrm>
            <a:off x="8382005" y="4896921"/>
            <a:ext cx="3071004" cy="307777"/>
          </a:xfrm>
          <a:prstGeom prst="rect">
            <a:avLst/>
          </a:prstGeom>
          <a:noFill/>
        </p:spPr>
        <p:txBody>
          <a:bodyPr wrap="square" rtlCol="0">
            <a:spAutoFit/>
          </a:bodyPr>
          <a:lstStyle/>
          <a:p>
            <a:r>
              <a:rPr lang="en-US" sz="1400" b="1" dirty="0"/>
              <a:t>Let</a:t>
            </a:r>
            <a:r>
              <a:rPr lang="en-US" sz="1400" b="1" dirty="0">
                <a:solidFill>
                  <a:srgbClr val="FF0000"/>
                </a:solidFill>
              </a:rPr>
              <a:t> </a:t>
            </a:r>
            <a:r>
              <a:rPr lang="en-US" sz="1400" b="1">
                <a:solidFill>
                  <a:srgbClr val="FF0000"/>
                </a:solidFill>
              </a:rPr>
              <a:t>T1 </a:t>
            </a:r>
            <a:r>
              <a:rPr lang="en-US" sz="1400" b="1"/>
              <a:t>complete then t2</a:t>
            </a:r>
            <a:endParaRPr lang="en-US" sz="1400" b="1" dirty="0"/>
          </a:p>
        </p:txBody>
      </p:sp>
    </p:spTree>
    <p:extLst>
      <p:ext uri="{BB962C8B-B14F-4D97-AF65-F5344CB8AC3E}">
        <p14:creationId xmlns:p14="http://schemas.microsoft.com/office/powerpoint/2010/main" val="389783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Runnable using Lambda</a:t>
            </a:r>
          </a:p>
        </p:txBody>
      </p:sp>
      <p:sp>
        <p:nvSpPr>
          <p:cNvPr id="6" name="Content Placeholder 5"/>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694370" y="1805875"/>
            <a:ext cx="9746825" cy="4816257"/>
          </a:xfrm>
          <a:prstGeom prst="rect">
            <a:avLst/>
          </a:prstGeom>
        </p:spPr>
      </p:pic>
      <p:sp>
        <p:nvSpPr>
          <p:cNvPr id="9" name="Rectangle 8"/>
          <p:cNvSpPr/>
          <p:nvPr/>
        </p:nvSpPr>
        <p:spPr>
          <a:xfrm>
            <a:off x="1785668" y="3088257"/>
            <a:ext cx="5175849" cy="14061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74167" y="5469147"/>
            <a:ext cx="8667028" cy="55065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0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Runnable and Thread </a:t>
            </a:r>
          </a:p>
        </p:txBody>
      </p:sp>
      <p:sp>
        <p:nvSpPr>
          <p:cNvPr id="5" name="Text Placeholder 4"/>
          <p:cNvSpPr>
            <a:spLocks noGrp="1"/>
          </p:cNvSpPr>
          <p:nvPr>
            <p:ph type="body" idx="1"/>
          </p:nvPr>
        </p:nvSpPr>
        <p:spPr/>
        <p:txBody>
          <a:bodyPr/>
          <a:lstStyle/>
          <a:p>
            <a:r>
              <a:rPr lang="en-US" dirty="0"/>
              <a:t>Runnable	</a:t>
            </a:r>
          </a:p>
        </p:txBody>
      </p:sp>
      <p:sp>
        <p:nvSpPr>
          <p:cNvPr id="6" name="Content Placeholder 5"/>
          <p:cNvSpPr>
            <a:spLocks noGrp="1"/>
          </p:cNvSpPr>
          <p:nvPr>
            <p:ph sz="half" idx="2"/>
          </p:nvPr>
        </p:nvSpPr>
        <p:spPr/>
        <p:txBody>
          <a:bodyPr>
            <a:normAutofit fontScale="92500" lnSpcReduction="20000"/>
          </a:bodyPr>
          <a:lstStyle/>
          <a:p>
            <a:r>
              <a:rPr lang="en-US" dirty="0"/>
              <a:t>We </a:t>
            </a:r>
            <a:r>
              <a:rPr lang="en-US" b="1" dirty="0"/>
              <a:t>can extend another class </a:t>
            </a:r>
            <a:r>
              <a:rPr lang="en-US" dirty="0"/>
              <a:t>as well.</a:t>
            </a:r>
          </a:p>
          <a:p>
            <a:r>
              <a:rPr lang="en-US" dirty="0"/>
              <a:t>Same object is </a:t>
            </a:r>
            <a:r>
              <a:rPr lang="en-US" b="1" dirty="0"/>
              <a:t>shared amongst multiple </a:t>
            </a:r>
            <a:r>
              <a:rPr lang="en-US" dirty="0"/>
              <a:t>threads.</a:t>
            </a:r>
          </a:p>
          <a:p>
            <a:r>
              <a:rPr lang="en-US" dirty="0"/>
              <a:t>Runnable only consists only of one abstract method i.e. run() method. So, implementing Runnable is </a:t>
            </a:r>
            <a:r>
              <a:rPr lang="en-US" b="1" dirty="0"/>
              <a:t>lightweight</a:t>
            </a:r>
            <a:r>
              <a:rPr lang="en-US" dirty="0"/>
              <a:t> operation.</a:t>
            </a:r>
          </a:p>
          <a:p>
            <a:r>
              <a:rPr lang="en-US" dirty="0"/>
              <a:t>We can start multiple thread created on runnable object  with </a:t>
            </a:r>
            <a:r>
              <a:rPr lang="en-US" dirty="0" err="1"/>
              <a:t>ExecutorService</a:t>
            </a:r>
            <a:r>
              <a:rPr lang="en-US" dirty="0"/>
              <a:t> (because we can start Runnable object with new threads), </a:t>
            </a:r>
          </a:p>
          <a:p>
            <a:endParaRPr lang="en-US" dirty="0"/>
          </a:p>
        </p:txBody>
      </p:sp>
      <p:sp>
        <p:nvSpPr>
          <p:cNvPr id="7" name="Text Placeholder 6"/>
          <p:cNvSpPr>
            <a:spLocks noGrp="1"/>
          </p:cNvSpPr>
          <p:nvPr>
            <p:ph type="body" sz="quarter" idx="3"/>
          </p:nvPr>
        </p:nvSpPr>
        <p:spPr/>
        <p:txBody>
          <a:bodyPr/>
          <a:lstStyle/>
          <a:p>
            <a:r>
              <a:rPr lang="en-US" dirty="0"/>
              <a:t>Thread`</a:t>
            </a:r>
          </a:p>
        </p:txBody>
      </p:sp>
      <p:sp>
        <p:nvSpPr>
          <p:cNvPr id="8" name="Content Placeholder 7"/>
          <p:cNvSpPr>
            <a:spLocks noGrp="1"/>
          </p:cNvSpPr>
          <p:nvPr>
            <p:ph sz="quarter" idx="4"/>
          </p:nvPr>
        </p:nvSpPr>
        <p:spPr/>
        <p:txBody>
          <a:bodyPr/>
          <a:lstStyle/>
          <a:p>
            <a:r>
              <a:rPr lang="en-US" dirty="0"/>
              <a:t>We cannot extend any other class</a:t>
            </a:r>
          </a:p>
          <a:p>
            <a:r>
              <a:rPr lang="en-US" dirty="0"/>
              <a:t>Each and every thread gets associated with new object. </a:t>
            </a:r>
          </a:p>
          <a:p>
            <a:r>
              <a:rPr lang="en-US" dirty="0"/>
              <a:t>When we extend Thread unnecessary all Thread class features are inherited,</a:t>
            </a:r>
          </a:p>
          <a:p>
            <a:pPr lvl="0"/>
            <a:r>
              <a:rPr lang="en-US" dirty="0"/>
              <a:t>When we extend Thread (because thread can be started only once).</a:t>
            </a:r>
          </a:p>
          <a:p>
            <a:endParaRPr lang="en-US" dirty="0"/>
          </a:p>
        </p:txBody>
      </p:sp>
    </p:spTree>
    <p:extLst>
      <p:ext uri="{BB962C8B-B14F-4D97-AF65-F5344CB8AC3E}">
        <p14:creationId xmlns:p14="http://schemas.microsoft.com/office/powerpoint/2010/main" val="4843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How does </a:t>
            </a:r>
            <a:r>
              <a:rPr lang="en-US" b="1" dirty="0">
                <a:solidFill>
                  <a:srgbClr val="00B050"/>
                </a:solidFill>
              </a:rPr>
              <a:t>start</a:t>
            </a:r>
            <a:r>
              <a:rPr lang="en-US" dirty="0">
                <a:solidFill>
                  <a:srgbClr val="00B050"/>
                </a:solidFill>
              </a:rPr>
              <a:t> method works?</a:t>
            </a:r>
          </a:p>
        </p:txBody>
      </p:sp>
      <p:sp>
        <p:nvSpPr>
          <p:cNvPr id="3" name="Content Placeholder 2"/>
          <p:cNvSpPr>
            <a:spLocks noGrp="1"/>
          </p:cNvSpPr>
          <p:nvPr>
            <p:ph idx="1"/>
          </p:nvPr>
        </p:nvSpPr>
        <p:spPr/>
        <p:txBody>
          <a:bodyPr/>
          <a:lstStyle/>
          <a:p>
            <a:r>
              <a:rPr lang="en-US" dirty="0"/>
              <a:t>Create a new call stack in memory</a:t>
            </a:r>
          </a:p>
          <a:p>
            <a:r>
              <a:rPr lang="en-US" dirty="0"/>
              <a:t>Start newly created thread</a:t>
            </a:r>
          </a:p>
          <a:p>
            <a:r>
              <a:rPr lang="en-US" dirty="0"/>
              <a:t>Moves thread to runnable state.</a:t>
            </a:r>
          </a:p>
          <a:p>
            <a:r>
              <a:rPr lang="en-US" dirty="0"/>
              <a:t>When thread will get chance to run it will call run()</a:t>
            </a:r>
          </a:p>
        </p:txBody>
      </p:sp>
    </p:spTree>
    <p:extLst>
      <p:ext uri="{BB962C8B-B14F-4D97-AF65-F5344CB8AC3E}">
        <p14:creationId xmlns:p14="http://schemas.microsoft.com/office/powerpoint/2010/main" val="16822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Thread</a:t>
            </a:r>
          </a:p>
        </p:txBody>
      </p:sp>
      <p:pic>
        <p:nvPicPr>
          <p:cNvPr id="6" name="Content Placeholder 5"/>
          <p:cNvPicPr>
            <a:picLocks noGrp="1" noChangeAspect="1"/>
          </p:cNvPicPr>
          <p:nvPr>
            <p:ph idx="1"/>
          </p:nvPr>
        </p:nvPicPr>
        <p:blipFill rotWithShape="1">
          <a:blip r:embed="rId2"/>
          <a:srcRect r="41850"/>
          <a:stretch/>
        </p:blipFill>
        <p:spPr>
          <a:xfrm>
            <a:off x="462990" y="2051409"/>
            <a:ext cx="4229780" cy="4727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911068" y="2113089"/>
            <a:ext cx="5890770" cy="4397121"/>
          </a:xfrm>
          <a:prstGeom prst="rect">
            <a:avLst/>
          </a:prstGeom>
        </p:spPr>
      </p:pic>
    </p:spTree>
    <p:extLst>
      <p:ext uri="{BB962C8B-B14F-4D97-AF65-F5344CB8AC3E}">
        <p14:creationId xmlns:p14="http://schemas.microsoft.com/office/powerpoint/2010/main" val="3053192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Text Placeholder 2"/>
          <p:cNvSpPr>
            <a:spLocks noGrp="1"/>
          </p:cNvSpPr>
          <p:nvPr>
            <p:ph type="body" idx="1"/>
          </p:nvPr>
        </p:nvSpPr>
        <p:spPr/>
        <p:txBody>
          <a:bodyPr/>
          <a:lstStyle/>
          <a:p>
            <a:r>
              <a:rPr lang="en-US" dirty="0"/>
              <a:t>Advantages	</a:t>
            </a:r>
          </a:p>
        </p:txBody>
      </p:sp>
      <p:sp>
        <p:nvSpPr>
          <p:cNvPr id="4" name="Content Placeholder 3"/>
          <p:cNvSpPr>
            <a:spLocks noGrp="1"/>
          </p:cNvSpPr>
          <p:nvPr>
            <p:ph sz="half" idx="2"/>
          </p:nvPr>
        </p:nvSpPr>
        <p:spPr/>
        <p:txBody>
          <a:bodyPr>
            <a:normAutofit/>
          </a:bodyPr>
          <a:lstStyle/>
          <a:p>
            <a:pPr fontAlgn="base"/>
            <a:r>
              <a:rPr lang="en-US" b="1" dirty="0"/>
              <a:t>Enhanced performance.</a:t>
            </a:r>
          </a:p>
          <a:p>
            <a:pPr fontAlgn="base"/>
            <a:r>
              <a:rPr lang="en-US" dirty="0"/>
              <a:t>Simultaneous and parallelized occurrence of tasks</a:t>
            </a:r>
          </a:p>
          <a:p>
            <a:pPr fontAlgn="base"/>
            <a:r>
              <a:rPr lang="en-US" dirty="0"/>
              <a:t>Utilization of resources</a:t>
            </a:r>
          </a:p>
          <a:p>
            <a:pPr fontAlgn="base"/>
            <a:r>
              <a:rPr lang="en-US" dirty="0"/>
              <a:t>Decreased cost of maintenance</a:t>
            </a:r>
          </a:p>
          <a:p>
            <a:pPr fontAlgn="base"/>
            <a:r>
              <a:rPr lang="en-US" dirty="0"/>
              <a:t>Better use of CPU resource</a:t>
            </a:r>
          </a:p>
          <a:p>
            <a:endParaRPr lang="en-US" dirty="0"/>
          </a:p>
        </p:txBody>
      </p:sp>
      <p:sp>
        <p:nvSpPr>
          <p:cNvPr id="5" name="Text Placeholder 4"/>
          <p:cNvSpPr>
            <a:spLocks noGrp="1"/>
          </p:cNvSpPr>
          <p:nvPr>
            <p:ph type="body" sz="quarter" idx="3"/>
          </p:nvPr>
        </p:nvSpPr>
        <p:spPr/>
        <p:txBody>
          <a:bodyPr/>
          <a:lstStyle/>
          <a:p>
            <a:r>
              <a:rPr lang="en-US" dirty="0"/>
              <a:t>Disadvantages</a:t>
            </a:r>
          </a:p>
        </p:txBody>
      </p:sp>
      <p:sp>
        <p:nvSpPr>
          <p:cNvPr id="6" name="Content Placeholder 5"/>
          <p:cNvSpPr>
            <a:spLocks noGrp="1"/>
          </p:cNvSpPr>
          <p:nvPr>
            <p:ph sz="quarter" idx="4"/>
          </p:nvPr>
        </p:nvSpPr>
        <p:spPr/>
        <p:txBody>
          <a:bodyPr/>
          <a:lstStyle/>
          <a:p>
            <a:pPr fontAlgn="base"/>
            <a:r>
              <a:rPr lang="en-US" dirty="0"/>
              <a:t>Complex debugging and testing processes</a:t>
            </a:r>
          </a:p>
          <a:p>
            <a:pPr fontAlgn="base"/>
            <a:r>
              <a:rPr lang="en-US" dirty="0"/>
              <a:t>Overhead switching of context</a:t>
            </a:r>
          </a:p>
          <a:p>
            <a:pPr fontAlgn="base"/>
            <a:r>
              <a:rPr lang="en-US" dirty="0"/>
              <a:t>Increased potential for deadlock occurrence</a:t>
            </a:r>
          </a:p>
          <a:p>
            <a:pPr fontAlgn="base"/>
            <a:r>
              <a:rPr lang="en-US" dirty="0"/>
              <a:t>Increased difficulty level in writing a program</a:t>
            </a:r>
          </a:p>
          <a:p>
            <a:pPr fontAlgn="base"/>
            <a:r>
              <a:rPr lang="en-US" dirty="0"/>
              <a:t>Unpredictable results</a:t>
            </a:r>
          </a:p>
          <a:p>
            <a:endParaRPr lang="en-US" dirty="0"/>
          </a:p>
        </p:txBody>
      </p:sp>
    </p:spTree>
    <p:extLst>
      <p:ext uri="{BB962C8B-B14F-4D97-AF65-F5344CB8AC3E}">
        <p14:creationId xmlns:p14="http://schemas.microsoft.com/office/powerpoint/2010/main" val="388070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Threads</a:t>
            </a:r>
          </a:p>
        </p:txBody>
      </p:sp>
      <p:sp>
        <p:nvSpPr>
          <p:cNvPr id="3" name="Text Placeholder 2"/>
          <p:cNvSpPr>
            <a:spLocks noGrp="1"/>
          </p:cNvSpPr>
          <p:nvPr>
            <p:ph type="body" idx="1"/>
          </p:nvPr>
        </p:nvSpPr>
        <p:spPr>
          <a:xfrm>
            <a:off x="-26862" y="2603500"/>
            <a:ext cx="4825157" cy="576262"/>
          </a:xfrm>
        </p:spPr>
        <p:txBody>
          <a:bodyPr/>
          <a:lstStyle/>
          <a:p>
            <a:r>
              <a:rPr lang="en-US" dirty="0"/>
              <a:t>User Thread</a:t>
            </a:r>
          </a:p>
        </p:txBody>
      </p:sp>
      <p:sp>
        <p:nvSpPr>
          <p:cNvPr id="4" name="Content Placeholder 3"/>
          <p:cNvSpPr>
            <a:spLocks noGrp="1"/>
          </p:cNvSpPr>
          <p:nvPr>
            <p:ph sz="half" idx="2"/>
          </p:nvPr>
        </p:nvSpPr>
        <p:spPr>
          <a:xfrm>
            <a:off x="-26862" y="3179762"/>
            <a:ext cx="4022903" cy="2840039"/>
          </a:xfrm>
        </p:spPr>
        <p:txBody>
          <a:bodyPr/>
          <a:lstStyle/>
          <a:p>
            <a:r>
              <a:rPr lang="en-US" b="1" dirty="0"/>
              <a:t>JVM waits for user threads</a:t>
            </a:r>
            <a:r>
              <a:rPr lang="en-US" dirty="0"/>
              <a:t> to</a:t>
            </a:r>
          </a:p>
          <a:p>
            <a:pPr marL="0" indent="0">
              <a:buNone/>
            </a:pPr>
            <a:r>
              <a:rPr lang="en-US" dirty="0"/>
              <a:t>	 finish their work.</a:t>
            </a:r>
          </a:p>
          <a:p>
            <a:r>
              <a:rPr lang="en-US" b="1" dirty="0"/>
              <a:t> foreground </a:t>
            </a:r>
            <a:r>
              <a:rPr lang="en-US" dirty="0"/>
              <a:t>threads.</a:t>
            </a:r>
          </a:p>
          <a:p>
            <a:r>
              <a:rPr lang="en-US" b="1" dirty="0"/>
              <a:t>high priority </a:t>
            </a:r>
            <a:r>
              <a:rPr lang="en-US" dirty="0"/>
              <a:t>threads.</a:t>
            </a:r>
          </a:p>
          <a:p>
            <a:r>
              <a:rPr lang="en-US" dirty="0"/>
              <a:t> </a:t>
            </a:r>
            <a:r>
              <a:rPr lang="en-US" b="1" dirty="0"/>
              <a:t>created by the application.</a:t>
            </a:r>
          </a:p>
          <a:p>
            <a:r>
              <a:rPr lang="en-US" b="1" dirty="0"/>
              <a:t>JVM will not force the user </a:t>
            </a:r>
          </a:p>
          <a:p>
            <a:pPr marL="0" indent="0">
              <a:buNone/>
            </a:pPr>
            <a:r>
              <a:rPr lang="en-US" dirty="0"/>
              <a:t>  threads to terminate.</a:t>
            </a:r>
          </a:p>
        </p:txBody>
      </p:sp>
      <p:sp>
        <p:nvSpPr>
          <p:cNvPr id="5" name="Text Placeholder 4"/>
          <p:cNvSpPr>
            <a:spLocks noGrp="1"/>
          </p:cNvSpPr>
          <p:nvPr>
            <p:ph type="body" sz="quarter" idx="3"/>
          </p:nvPr>
        </p:nvSpPr>
        <p:spPr>
          <a:xfrm>
            <a:off x="5026896" y="2603500"/>
            <a:ext cx="4825159" cy="576262"/>
          </a:xfrm>
        </p:spPr>
        <p:txBody>
          <a:bodyPr/>
          <a:lstStyle/>
          <a:p>
            <a:r>
              <a:rPr lang="en-US" dirty="0"/>
              <a:t>Daemon Thread</a:t>
            </a:r>
          </a:p>
        </p:txBody>
      </p:sp>
      <p:sp>
        <p:nvSpPr>
          <p:cNvPr id="6" name="Content Placeholder 5"/>
          <p:cNvSpPr>
            <a:spLocks noGrp="1"/>
          </p:cNvSpPr>
          <p:nvPr>
            <p:ph sz="quarter" idx="4"/>
          </p:nvPr>
        </p:nvSpPr>
        <p:spPr>
          <a:xfrm>
            <a:off x="4224642" y="3179762"/>
            <a:ext cx="4825159" cy="2840039"/>
          </a:xfrm>
        </p:spPr>
        <p:txBody>
          <a:bodyPr/>
          <a:lstStyle/>
          <a:p>
            <a:r>
              <a:rPr lang="en-US" dirty="0"/>
              <a:t>JVM </a:t>
            </a:r>
            <a:r>
              <a:rPr lang="en-US" b="1" dirty="0"/>
              <a:t>will not wait for</a:t>
            </a:r>
            <a:r>
              <a:rPr lang="en-US" dirty="0"/>
              <a:t> daemon threads to finish their work.</a:t>
            </a:r>
          </a:p>
          <a:p>
            <a:r>
              <a:rPr lang="en-US" b="1" dirty="0"/>
              <a:t>background</a:t>
            </a:r>
            <a:r>
              <a:rPr lang="en-US" dirty="0"/>
              <a:t> threads.</a:t>
            </a:r>
          </a:p>
          <a:p>
            <a:r>
              <a:rPr lang="en-US" b="1" dirty="0"/>
              <a:t>low priority</a:t>
            </a:r>
            <a:r>
              <a:rPr lang="en-US" dirty="0"/>
              <a:t> threads.</a:t>
            </a:r>
          </a:p>
          <a:p>
            <a:r>
              <a:rPr lang="en-US" dirty="0"/>
              <a:t>are </a:t>
            </a:r>
            <a:r>
              <a:rPr lang="en-US" b="1" dirty="0"/>
              <a:t>created by the JVM.</a:t>
            </a:r>
          </a:p>
          <a:p>
            <a:r>
              <a:rPr lang="en-US" b="1" dirty="0"/>
              <a:t>JVM will force the daemon threads </a:t>
            </a:r>
            <a:r>
              <a:rPr lang="en-US" dirty="0"/>
              <a:t>to terminate if all user threads have finished their work.</a:t>
            </a:r>
          </a:p>
        </p:txBody>
      </p:sp>
      <p:pic>
        <p:nvPicPr>
          <p:cNvPr id="7" name="Picture 6"/>
          <p:cNvPicPr>
            <a:picLocks noChangeAspect="1"/>
          </p:cNvPicPr>
          <p:nvPr/>
        </p:nvPicPr>
        <p:blipFill>
          <a:blip r:embed="rId2"/>
          <a:stretch>
            <a:fillRect/>
          </a:stretch>
        </p:blipFill>
        <p:spPr>
          <a:xfrm>
            <a:off x="8912737" y="2147977"/>
            <a:ext cx="2909176" cy="4553018"/>
          </a:xfrm>
          <a:prstGeom prst="rect">
            <a:avLst/>
          </a:prstGeom>
        </p:spPr>
      </p:pic>
    </p:spTree>
    <p:extLst>
      <p:ext uri="{BB962C8B-B14F-4D97-AF65-F5344CB8AC3E}">
        <p14:creationId xmlns:p14="http://schemas.microsoft.com/office/powerpoint/2010/main" val="8904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Day Plan</a:t>
            </a:r>
            <a:endParaRPr lang="en-IN" dirty="0"/>
          </a:p>
        </p:txBody>
      </p:sp>
      <p:sp>
        <p:nvSpPr>
          <p:cNvPr id="3" name="Content Placeholder 2"/>
          <p:cNvSpPr>
            <a:spLocks noGrp="1"/>
          </p:cNvSpPr>
          <p:nvPr>
            <p:ph idx="1"/>
          </p:nvPr>
        </p:nvSpPr>
        <p:spPr/>
        <p:txBody>
          <a:bodyPr/>
          <a:lstStyle/>
          <a:p>
            <a:r>
              <a:rPr lang="en-IN" dirty="0" smtClean="0"/>
              <a:t>Multithreading</a:t>
            </a:r>
          </a:p>
          <a:p>
            <a:r>
              <a:rPr lang="en-IN" dirty="0" smtClean="0"/>
              <a:t>Maven</a:t>
            </a:r>
          </a:p>
          <a:p>
            <a:r>
              <a:rPr lang="en-IN" dirty="0" smtClean="0"/>
              <a:t>Logging</a:t>
            </a:r>
          </a:p>
          <a:p>
            <a:r>
              <a:rPr lang="en-IN" dirty="0" smtClean="0"/>
              <a:t>TDD</a:t>
            </a:r>
          </a:p>
          <a:p>
            <a:r>
              <a:rPr lang="en-IN" dirty="0" smtClean="0"/>
              <a:t>Junit</a:t>
            </a:r>
            <a:endParaRPr lang="en-IN" dirty="0"/>
          </a:p>
        </p:txBody>
      </p:sp>
    </p:spTree>
    <p:extLst>
      <p:ext uri="{BB962C8B-B14F-4D97-AF65-F5344CB8AC3E}">
        <p14:creationId xmlns:p14="http://schemas.microsoft.com/office/powerpoint/2010/main" val="24272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Can you call run() method directly without start()?</a:t>
            </a:r>
          </a:p>
        </p:txBody>
      </p:sp>
      <p:sp>
        <p:nvSpPr>
          <p:cNvPr id="3" name="Content Placeholder 2"/>
          <p:cNvSpPr>
            <a:spLocks noGrp="1"/>
          </p:cNvSpPr>
          <p:nvPr>
            <p:ph idx="1"/>
          </p:nvPr>
        </p:nvSpPr>
        <p:spPr/>
        <p:txBody>
          <a:bodyPr/>
          <a:lstStyle/>
          <a:p>
            <a:r>
              <a:rPr lang="en-US" dirty="0"/>
              <a:t>It will add run() in main call stack and will not consider thread() call stack.</a:t>
            </a:r>
          </a:p>
        </p:txBody>
      </p:sp>
    </p:spTree>
    <p:extLst>
      <p:ext uri="{BB962C8B-B14F-4D97-AF65-F5344CB8AC3E}">
        <p14:creationId xmlns:p14="http://schemas.microsoft.com/office/powerpoint/2010/main" val="155907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Interference</a:t>
            </a:r>
          </a:p>
        </p:txBody>
      </p:sp>
      <p:sp>
        <p:nvSpPr>
          <p:cNvPr id="3" name="Content Placeholder 2"/>
          <p:cNvSpPr>
            <a:spLocks noGrp="1"/>
          </p:cNvSpPr>
          <p:nvPr>
            <p:ph idx="1"/>
          </p:nvPr>
        </p:nvSpPr>
        <p:spPr/>
        <p:txBody>
          <a:bodyPr/>
          <a:lstStyle/>
          <a:p>
            <a:r>
              <a:rPr lang="en-US" dirty="0"/>
              <a:t>When multiple threads share same memory.</a:t>
            </a:r>
          </a:p>
        </p:txBody>
      </p:sp>
      <p:pic>
        <p:nvPicPr>
          <p:cNvPr id="4" name="Picture 3"/>
          <p:cNvPicPr>
            <a:picLocks noChangeAspect="1"/>
          </p:cNvPicPr>
          <p:nvPr/>
        </p:nvPicPr>
        <p:blipFill>
          <a:blip r:embed="rId2"/>
          <a:stretch>
            <a:fillRect/>
          </a:stretch>
        </p:blipFill>
        <p:spPr>
          <a:xfrm>
            <a:off x="998751" y="3159151"/>
            <a:ext cx="4328535" cy="31625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5666262" y="2988353"/>
            <a:ext cx="3589881" cy="3124526"/>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9490027" y="5535888"/>
            <a:ext cx="2476715" cy="9678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570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28969" y="2341217"/>
            <a:ext cx="3977985" cy="312447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759789" y="3502325"/>
            <a:ext cx="931653" cy="26741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398514" y="4931543"/>
            <a:ext cx="2568163" cy="807790"/>
          </a:xfrm>
          <a:prstGeom prst="rect">
            <a:avLst/>
          </a:prstGeom>
        </p:spPr>
      </p:pic>
    </p:spTree>
    <p:extLst>
      <p:ext uri="{BB962C8B-B14F-4D97-AF65-F5344CB8AC3E}">
        <p14:creationId xmlns:p14="http://schemas.microsoft.com/office/powerpoint/2010/main" val="872730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It  provides </a:t>
            </a:r>
            <a:r>
              <a:rPr lang="en-US" b="1" dirty="0"/>
              <a:t>capability </a:t>
            </a:r>
            <a:r>
              <a:rPr lang="en-US" b="1" i="1" dirty="0"/>
              <a:t>to control </a:t>
            </a:r>
            <a:r>
              <a:rPr lang="en-US" i="1" dirty="0"/>
              <a:t>the access of multiple threads to any shared resource</a:t>
            </a:r>
            <a:r>
              <a:rPr lang="en-US" dirty="0"/>
              <a:t>.</a:t>
            </a:r>
          </a:p>
          <a:p>
            <a:r>
              <a:rPr lang="en-US" dirty="0"/>
              <a:t>It resolves the </a:t>
            </a:r>
            <a:r>
              <a:rPr lang="en-US" b="1" dirty="0"/>
              <a:t>race condition </a:t>
            </a:r>
            <a:r>
              <a:rPr lang="en-US" dirty="0"/>
              <a:t>where multiple thread tries to access condition.</a:t>
            </a:r>
          </a:p>
          <a:p>
            <a:endParaRPr lang="en-US" dirty="0"/>
          </a:p>
        </p:txBody>
      </p:sp>
    </p:spTree>
    <p:extLst>
      <p:ext uri="{BB962C8B-B14F-4D97-AF65-F5344CB8AC3E}">
        <p14:creationId xmlns:p14="http://schemas.microsoft.com/office/powerpoint/2010/main" val="1959720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p>
        </p:txBody>
      </p:sp>
      <p:sp>
        <p:nvSpPr>
          <p:cNvPr id="3" name="Content Placeholder 2"/>
          <p:cNvSpPr>
            <a:spLocks noGrp="1"/>
          </p:cNvSpPr>
          <p:nvPr>
            <p:ph idx="1"/>
          </p:nvPr>
        </p:nvSpPr>
        <p:spPr/>
        <p:txBody>
          <a:bodyPr/>
          <a:lstStyle/>
          <a:p>
            <a:r>
              <a:rPr lang="en-US" dirty="0"/>
              <a:t>Types:</a:t>
            </a:r>
          </a:p>
          <a:p>
            <a:pPr lvl="1"/>
            <a:r>
              <a:rPr lang="en-US" dirty="0"/>
              <a:t>Mutual</a:t>
            </a:r>
          </a:p>
          <a:p>
            <a:pPr lvl="2"/>
            <a:r>
              <a:rPr lang="en-US" dirty="0"/>
              <a:t>Synchronized method</a:t>
            </a:r>
          </a:p>
          <a:p>
            <a:pPr lvl="2"/>
            <a:r>
              <a:rPr lang="en-US" dirty="0"/>
              <a:t>Synchronized block</a:t>
            </a:r>
          </a:p>
          <a:p>
            <a:pPr lvl="2"/>
            <a:r>
              <a:rPr lang="en-US" dirty="0"/>
              <a:t>Static Synchronized </a:t>
            </a:r>
          </a:p>
          <a:p>
            <a:pPr lvl="2"/>
            <a:endParaRPr lang="en-US" dirty="0"/>
          </a:p>
          <a:p>
            <a:pPr lvl="1"/>
            <a:r>
              <a:rPr lang="en-US" dirty="0"/>
              <a:t>InterThread Communication</a:t>
            </a:r>
          </a:p>
          <a:p>
            <a:pPr marL="457200" lvl="1" indent="0">
              <a:buNone/>
            </a:pPr>
            <a:endParaRPr lang="en-US" dirty="0"/>
          </a:p>
        </p:txBody>
      </p:sp>
    </p:spTree>
    <p:extLst>
      <p:ext uri="{BB962C8B-B14F-4D97-AF65-F5344CB8AC3E}">
        <p14:creationId xmlns:p14="http://schemas.microsoft.com/office/powerpoint/2010/main" val="418198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 Bank Application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1540" y="1748822"/>
            <a:ext cx="3686492" cy="235325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188772" y="4170262"/>
            <a:ext cx="3739260" cy="2282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4045789" y="1942973"/>
            <a:ext cx="6564702" cy="4509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366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Block</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8146" y="2603500"/>
            <a:ext cx="11022076" cy="31863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526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 Synchronization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0658" y="2240660"/>
            <a:ext cx="5592941" cy="3645807"/>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6346995" y="2278056"/>
            <a:ext cx="5098222" cy="3741744"/>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088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Synchronization?</a:t>
            </a:r>
          </a:p>
        </p:txBody>
      </p:sp>
      <p:sp>
        <p:nvSpPr>
          <p:cNvPr id="3" name="Content Placeholder 2"/>
          <p:cNvSpPr>
            <a:spLocks noGrp="1"/>
          </p:cNvSpPr>
          <p:nvPr>
            <p:ph idx="1"/>
          </p:nvPr>
        </p:nvSpPr>
        <p:spPr/>
        <p:txBody>
          <a:bodyPr/>
          <a:lstStyle/>
          <a:p>
            <a:r>
              <a:rPr lang="en-US" dirty="0"/>
              <a:t>To prevent </a:t>
            </a:r>
            <a:r>
              <a:rPr lang="en-US" b="1" dirty="0"/>
              <a:t>thread interference.</a:t>
            </a:r>
          </a:p>
          <a:p>
            <a:r>
              <a:rPr lang="en-US" dirty="0"/>
              <a:t>To prevent </a:t>
            </a:r>
            <a:r>
              <a:rPr lang="en-US" b="1" dirty="0"/>
              <a:t>consistency problem</a:t>
            </a:r>
            <a:r>
              <a:rPr lang="en-US" dirty="0"/>
              <a:t>.</a:t>
            </a:r>
          </a:p>
          <a:p>
            <a:endParaRPr lang="en-US" dirty="0"/>
          </a:p>
        </p:txBody>
      </p:sp>
    </p:spTree>
    <p:extLst>
      <p:ext uri="{BB962C8B-B14F-4D97-AF65-F5344CB8AC3E}">
        <p14:creationId xmlns:p14="http://schemas.microsoft.com/office/powerpoint/2010/main" val="1776826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30537"/>
              </p:ext>
            </p:extLst>
          </p:nvPr>
        </p:nvGraphicFramePr>
        <p:xfrm>
          <a:off x="1187450" y="2569118"/>
          <a:ext cx="8761413" cy="914400"/>
        </p:xfrm>
        <a:graphic>
          <a:graphicData uri="http://schemas.openxmlformats.org/drawingml/2006/table">
            <a:tbl>
              <a:tblPr/>
              <a:tblGrid>
                <a:gridCol w="8761413">
                  <a:extLst>
                    <a:ext uri="{9D8B030D-6E8A-4147-A177-3AD203B41FA5}">
                      <a16:colId xmlns="" xmlns:a16="http://schemas.microsoft.com/office/drawing/2014/main" val="20000"/>
                    </a:ext>
                  </a:extLst>
                </a:gridCol>
              </a:tblGrid>
              <a:tr h="0">
                <a:tc>
                  <a:txBody>
                    <a:bodyPr/>
                    <a:lstStyle/>
                    <a:p>
                      <a:pPr algn="just">
                        <a:buFont typeface="+mj-lt"/>
                        <a:buAutoNum type="arabicPeriod"/>
                      </a:pPr>
                      <a:r>
                        <a:rPr lang="en-US" b="0" i="0" dirty="0">
                          <a:solidFill>
                            <a:srgbClr val="000000"/>
                          </a:solidFill>
                          <a:effectLst/>
                          <a:latin typeface="verdana" panose="020B0604030504040204" pitchFamily="34" charset="0"/>
                        </a:rPr>
                        <a:t>public static </a:t>
                      </a:r>
                      <a:r>
                        <a:rPr lang="en-US" b="0" i="0" dirty="0" err="1">
                          <a:solidFill>
                            <a:srgbClr val="000000"/>
                          </a:solidFill>
                          <a:effectLst/>
                          <a:latin typeface="verdana" panose="020B0604030504040204" pitchFamily="34" charset="0"/>
                        </a:rPr>
                        <a:t>int</a:t>
                      </a:r>
                      <a:r>
                        <a:rPr lang="en-US" b="0" i="0" dirty="0">
                          <a:solidFill>
                            <a:srgbClr val="000000"/>
                          </a:solidFill>
                          <a:effectLst/>
                          <a:latin typeface="verdana" panose="020B0604030504040204" pitchFamily="34" charset="0"/>
                        </a:rPr>
                        <a:t> MIN_PRIORITY</a:t>
                      </a:r>
                    </a:p>
                    <a:p>
                      <a:pPr algn="just">
                        <a:buFont typeface="+mj-lt"/>
                        <a:buAutoNum type="arabicPeriod"/>
                      </a:pPr>
                      <a:r>
                        <a:rPr lang="en-US" b="0" i="0" dirty="0">
                          <a:solidFill>
                            <a:srgbClr val="000000"/>
                          </a:solidFill>
                          <a:effectLst/>
                          <a:latin typeface="verdana" panose="020B0604030504040204" pitchFamily="34" charset="0"/>
                        </a:rPr>
                        <a:t>public static </a:t>
                      </a:r>
                      <a:r>
                        <a:rPr lang="en-US" b="0" i="0" dirty="0" err="1">
                          <a:solidFill>
                            <a:srgbClr val="000000"/>
                          </a:solidFill>
                          <a:effectLst/>
                          <a:latin typeface="verdana" panose="020B0604030504040204" pitchFamily="34" charset="0"/>
                        </a:rPr>
                        <a:t>int</a:t>
                      </a:r>
                      <a:r>
                        <a:rPr lang="en-US" b="0" i="0" dirty="0">
                          <a:solidFill>
                            <a:srgbClr val="000000"/>
                          </a:solidFill>
                          <a:effectLst/>
                          <a:latin typeface="verdana" panose="020B0604030504040204" pitchFamily="34" charset="0"/>
                        </a:rPr>
                        <a:t> NORM_PRIORITY</a:t>
                      </a:r>
                    </a:p>
                    <a:p>
                      <a:pPr algn="just">
                        <a:buFont typeface="+mj-lt"/>
                        <a:buAutoNum type="arabicPeriod"/>
                      </a:pPr>
                      <a:r>
                        <a:rPr lang="en-US" b="0" i="0" dirty="0">
                          <a:solidFill>
                            <a:srgbClr val="000000"/>
                          </a:solidFill>
                          <a:effectLst/>
                          <a:latin typeface="verdana" panose="020B0604030504040204" pitchFamily="34" charset="0"/>
                        </a:rPr>
                        <a:t>public static </a:t>
                      </a:r>
                      <a:r>
                        <a:rPr lang="en-US" b="0" i="0" dirty="0" err="1">
                          <a:solidFill>
                            <a:srgbClr val="000000"/>
                          </a:solidFill>
                          <a:effectLst/>
                          <a:latin typeface="verdana" panose="020B0604030504040204" pitchFamily="34" charset="0"/>
                        </a:rPr>
                        <a:t>int</a:t>
                      </a:r>
                      <a:r>
                        <a:rPr lang="en-US" b="0" i="0" dirty="0">
                          <a:solidFill>
                            <a:srgbClr val="000000"/>
                          </a:solidFill>
                          <a:effectLst/>
                          <a:latin typeface="verdana" panose="020B0604030504040204" pitchFamily="34" charset="0"/>
                        </a:rPr>
                        <a:t> MAX_PRIORITY</a:t>
                      </a:r>
                    </a:p>
                  </a:txBody>
                  <a:tcPr anchor="ctr">
                    <a:lnL>
                      <a:noFill/>
                    </a:lnL>
                    <a:lnR>
                      <a:noFill/>
                    </a:lnR>
                    <a:lnT>
                      <a:noFill/>
                    </a:lnT>
                    <a:lnB>
                      <a:noFill/>
                    </a:lnB>
                    <a:solidFill>
                      <a:srgbClr val="FFFFFF"/>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94022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MultiThreading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2474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Can you override run method?</a:t>
            </a:r>
          </a:p>
        </p:txBody>
      </p:sp>
      <p:sp>
        <p:nvSpPr>
          <p:cNvPr id="3" name="Content Placeholder 2"/>
          <p:cNvSpPr>
            <a:spLocks noGrp="1"/>
          </p:cNvSpPr>
          <p:nvPr>
            <p:ph idx="1"/>
          </p:nvPr>
        </p:nvSpPr>
        <p:spPr/>
        <p:txBody>
          <a:bodyPr/>
          <a:lstStyle/>
          <a:p>
            <a:r>
              <a:rPr lang="en-US" dirty="0"/>
              <a:t>It will be ignored by Thread class and will expects run method with no arguments.</a:t>
            </a:r>
          </a:p>
        </p:txBody>
      </p:sp>
    </p:spTree>
    <p:extLst>
      <p:ext uri="{BB962C8B-B14F-4D97-AF65-F5344CB8AC3E}">
        <p14:creationId xmlns:p14="http://schemas.microsoft.com/office/powerpoint/2010/main" val="3452025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Scheduler</a:t>
            </a:r>
          </a:p>
        </p:txBody>
      </p:sp>
      <p:sp>
        <p:nvSpPr>
          <p:cNvPr id="3" name="Content Placeholder 2"/>
          <p:cNvSpPr>
            <a:spLocks noGrp="1"/>
          </p:cNvSpPr>
          <p:nvPr>
            <p:ph idx="1"/>
          </p:nvPr>
        </p:nvSpPr>
        <p:spPr/>
        <p:txBody>
          <a:bodyPr/>
          <a:lstStyle/>
          <a:p>
            <a:r>
              <a:rPr lang="en-US" dirty="0"/>
              <a:t>It is </a:t>
            </a:r>
            <a:r>
              <a:rPr lang="en-US" b="1" dirty="0"/>
              <a:t>part of JVM.</a:t>
            </a:r>
          </a:p>
          <a:p>
            <a:r>
              <a:rPr lang="en-US" dirty="0"/>
              <a:t>It decides which thread should run at this moment means which are in runnable state.</a:t>
            </a:r>
          </a:p>
          <a:p>
            <a:r>
              <a:rPr lang="en-US" dirty="0"/>
              <a:t>The order of choice to run is not guaranteed.</a:t>
            </a:r>
          </a:p>
          <a:p>
            <a:r>
              <a:rPr lang="en-US" dirty="0"/>
              <a:t>We can request for </a:t>
            </a:r>
            <a:r>
              <a:rPr lang="en-US" b="1" dirty="0"/>
              <a:t>thread priority but cannot guarantee.</a:t>
            </a:r>
          </a:p>
          <a:p>
            <a:endParaRPr lang="en-US" dirty="0"/>
          </a:p>
        </p:txBody>
      </p:sp>
    </p:spTree>
    <p:extLst>
      <p:ext uri="{BB962C8B-B14F-4D97-AF65-F5344CB8AC3E}">
        <p14:creationId xmlns:p14="http://schemas.microsoft.com/office/powerpoint/2010/main" val="3674211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007627" cy="706964"/>
          </a:xfrm>
        </p:spPr>
        <p:txBody>
          <a:bodyPr/>
          <a:lstStyle/>
          <a:p>
            <a:r>
              <a:rPr lang="en-US" dirty="0"/>
              <a:t>How Thread Scheduler is unpredictable?</a:t>
            </a:r>
          </a:p>
        </p:txBody>
      </p:sp>
      <p:sp>
        <p:nvSpPr>
          <p:cNvPr id="3" name="Content Placeholder 2"/>
          <p:cNvSpPr>
            <a:spLocks noGrp="1"/>
          </p:cNvSpPr>
          <p:nvPr>
            <p:ph idx="1"/>
          </p:nvPr>
        </p:nvSpPr>
        <p:spPr/>
        <p:txBody>
          <a:bodyPr/>
          <a:lstStyle/>
          <a:p>
            <a:r>
              <a:rPr lang="en-US" dirty="0"/>
              <a:t>Thread scheduler may have different implementation on different platforms like windows, </a:t>
            </a:r>
            <a:r>
              <a:rPr lang="en-US" dirty="0" err="1"/>
              <a:t>unix</a:t>
            </a:r>
            <a:r>
              <a:rPr lang="en-US" dirty="0"/>
              <a:t> etc. Same threading program may produce different output in subsequent executions even on same platform</a:t>
            </a:r>
          </a:p>
        </p:txBody>
      </p:sp>
    </p:spTree>
    <p:extLst>
      <p:ext uri="{BB962C8B-B14F-4D97-AF65-F5344CB8AC3E}">
        <p14:creationId xmlns:p14="http://schemas.microsoft.com/office/powerpoint/2010/main" val="2017656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to schedule thread by Scheduler</a:t>
            </a:r>
          </a:p>
        </p:txBody>
      </p:sp>
      <p:sp>
        <p:nvSpPr>
          <p:cNvPr id="4" name="Text Placeholder 3"/>
          <p:cNvSpPr>
            <a:spLocks noGrp="1"/>
          </p:cNvSpPr>
          <p:nvPr>
            <p:ph type="body" idx="1"/>
          </p:nvPr>
        </p:nvSpPr>
        <p:spPr/>
        <p:txBody>
          <a:bodyPr/>
          <a:lstStyle/>
          <a:p>
            <a:r>
              <a:rPr lang="en-US" dirty="0"/>
              <a:t>Preemptive scheduling	</a:t>
            </a:r>
          </a:p>
        </p:txBody>
      </p:sp>
      <p:sp>
        <p:nvSpPr>
          <p:cNvPr id="5" name="Content Placeholder 4"/>
          <p:cNvSpPr>
            <a:spLocks noGrp="1"/>
          </p:cNvSpPr>
          <p:nvPr>
            <p:ph sz="half" idx="2"/>
          </p:nvPr>
        </p:nvSpPr>
        <p:spPr/>
        <p:txBody>
          <a:bodyPr/>
          <a:lstStyle/>
          <a:p>
            <a:r>
              <a:rPr lang="en-US" dirty="0"/>
              <a:t>Higher priority comes in existence.</a:t>
            </a:r>
          </a:p>
        </p:txBody>
      </p:sp>
      <p:sp>
        <p:nvSpPr>
          <p:cNvPr id="6" name="Text Placeholder 5"/>
          <p:cNvSpPr>
            <a:spLocks noGrp="1"/>
          </p:cNvSpPr>
          <p:nvPr>
            <p:ph type="body" sz="quarter" idx="3"/>
          </p:nvPr>
        </p:nvSpPr>
        <p:spPr/>
        <p:txBody>
          <a:bodyPr/>
          <a:lstStyle/>
          <a:p>
            <a:r>
              <a:rPr lang="en-US" dirty="0"/>
              <a:t>Time slicing</a:t>
            </a:r>
          </a:p>
        </p:txBody>
      </p:sp>
      <p:sp>
        <p:nvSpPr>
          <p:cNvPr id="7" name="Content Placeholder 6"/>
          <p:cNvSpPr>
            <a:spLocks noGrp="1"/>
          </p:cNvSpPr>
          <p:nvPr>
            <p:ph sz="quarter" idx="4"/>
          </p:nvPr>
        </p:nvSpPr>
        <p:spPr/>
        <p:txBody>
          <a:bodyPr/>
          <a:lstStyle/>
          <a:p>
            <a:r>
              <a:rPr lang="en-US" dirty="0"/>
              <a:t>Predefined time slicing.</a:t>
            </a:r>
          </a:p>
        </p:txBody>
      </p:sp>
    </p:spTree>
    <p:extLst>
      <p:ext uri="{BB962C8B-B14F-4D97-AF65-F5344CB8AC3E}">
        <p14:creationId xmlns:p14="http://schemas.microsoft.com/office/powerpoint/2010/main" val="401210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Sleep method </a:t>
            </a:r>
          </a:p>
        </p:txBody>
      </p:sp>
      <p:sp>
        <p:nvSpPr>
          <p:cNvPr id="8" name="Content Placeholder 7"/>
          <p:cNvSpPr>
            <a:spLocks noGrp="1"/>
          </p:cNvSpPr>
          <p:nvPr>
            <p:ph idx="1"/>
          </p:nvPr>
        </p:nvSpPr>
        <p:spPr>
          <a:xfrm>
            <a:off x="1154954" y="2603500"/>
            <a:ext cx="11215325" cy="3416300"/>
          </a:xfrm>
        </p:spPr>
        <p:txBody>
          <a:bodyPr/>
          <a:lstStyle/>
          <a:p>
            <a:r>
              <a:rPr lang="en-US" dirty="0"/>
              <a:t>public static void sleep(</a:t>
            </a:r>
            <a:r>
              <a:rPr lang="en-US" b="1" dirty="0"/>
              <a:t>long </a:t>
            </a:r>
            <a:r>
              <a:rPr lang="en-US" b="1" dirty="0" err="1"/>
              <a:t>miliseconds</a:t>
            </a:r>
            <a:r>
              <a:rPr lang="en-US" b="1" dirty="0"/>
              <a:t>)throws </a:t>
            </a:r>
            <a:r>
              <a:rPr lang="en-US" dirty="0" err="1"/>
              <a:t>InterruptedException</a:t>
            </a:r>
            <a:endParaRPr lang="en-US" dirty="0"/>
          </a:p>
          <a:p>
            <a:r>
              <a:rPr lang="en-US" dirty="0"/>
              <a:t>public static void sleep(</a:t>
            </a:r>
            <a:r>
              <a:rPr lang="en-US" b="1" dirty="0"/>
              <a:t>long </a:t>
            </a:r>
            <a:r>
              <a:rPr lang="en-US" b="1" dirty="0" err="1"/>
              <a:t>miliseconds</a:t>
            </a:r>
            <a:r>
              <a:rPr lang="en-US" b="1" dirty="0"/>
              <a:t>, </a:t>
            </a:r>
            <a:r>
              <a:rPr lang="en-US" b="1" dirty="0" err="1"/>
              <a:t>int</a:t>
            </a:r>
            <a:r>
              <a:rPr lang="en-US" b="1" dirty="0"/>
              <a:t> </a:t>
            </a:r>
            <a:r>
              <a:rPr lang="en-US" b="1" dirty="0" err="1"/>
              <a:t>nanos</a:t>
            </a:r>
            <a:r>
              <a:rPr lang="en-US" b="1" dirty="0"/>
              <a:t>)throws </a:t>
            </a:r>
            <a:r>
              <a:rPr lang="en-US" dirty="0" err="1"/>
              <a:t>InterruptedException</a:t>
            </a:r>
            <a:endParaRPr lang="en-US" dirty="0"/>
          </a:p>
          <a:p>
            <a:endParaRPr lang="en-US" dirty="0"/>
          </a:p>
        </p:txBody>
      </p:sp>
    </p:spTree>
    <p:extLst>
      <p:ext uri="{BB962C8B-B14F-4D97-AF65-F5344CB8AC3E}">
        <p14:creationId xmlns:p14="http://schemas.microsoft.com/office/powerpoint/2010/main" val="229414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Create two thread and sleep a thread for 500 millisecond.</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306866" y="1549674"/>
            <a:ext cx="3916099" cy="50840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856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happen if you will run a thread more than once?</a:t>
            </a:r>
          </a:p>
        </p:txBody>
      </p:sp>
      <p:sp>
        <p:nvSpPr>
          <p:cNvPr id="3" name="Content Placeholder 2"/>
          <p:cNvSpPr>
            <a:spLocks noGrp="1"/>
          </p:cNvSpPr>
          <p:nvPr>
            <p:ph idx="1"/>
          </p:nvPr>
        </p:nvSpPr>
        <p:spPr/>
        <p:txBody>
          <a:bodyPr/>
          <a:lstStyle/>
          <a:p>
            <a:r>
              <a:rPr lang="en-US" dirty="0"/>
              <a:t>It will raise an error </a:t>
            </a:r>
          </a:p>
          <a:p>
            <a:endParaRPr lang="en-US" dirty="0"/>
          </a:p>
          <a:p>
            <a:endParaRPr lang="en-US" dirty="0"/>
          </a:p>
          <a:p>
            <a:endParaRPr lang="en-US" dirty="0"/>
          </a:p>
          <a:p>
            <a:endParaRPr lang="en-US" dirty="0"/>
          </a:p>
          <a:p>
            <a:endParaRPr lang="en-US" dirty="0"/>
          </a:p>
          <a:p>
            <a:r>
              <a:rPr lang="en-US" dirty="0"/>
              <a:t>To test this: Add one more start() function below s1.start() in previous program.</a:t>
            </a:r>
          </a:p>
        </p:txBody>
      </p:sp>
      <p:pic>
        <p:nvPicPr>
          <p:cNvPr id="4" name="Picture 3"/>
          <p:cNvPicPr>
            <a:picLocks noChangeAspect="1"/>
          </p:cNvPicPr>
          <p:nvPr/>
        </p:nvPicPr>
        <p:blipFill>
          <a:blip r:embed="rId2"/>
          <a:stretch>
            <a:fillRect/>
          </a:stretch>
        </p:blipFill>
        <p:spPr>
          <a:xfrm>
            <a:off x="1767392" y="3149685"/>
            <a:ext cx="3688400" cy="800169"/>
          </a:xfrm>
          <a:prstGeom prst="rect">
            <a:avLst/>
          </a:prstGeom>
        </p:spPr>
      </p:pic>
    </p:spTree>
    <p:extLst>
      <p:ext uri="{BB962C8B-B14F-4D97-AF65-F5344CB8AC3E}">
        <p14:creationId xmlns:p14="http://schemas.microsoft.com/office/powerpoint/2010/main" val="2978649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Create two thread to display 1-5 and run without start and later add start(). See difference in output.</a:t>
            </a:r>
          </a:p>
        </p:txBody>
      </p:sp>
    </p:spTree>
    <p:extLst>
      <p:ext uri="{BB962C8B-B14F-4D97-AF65-F5344CB8AC3E}">
        <p14:creationId xmlns:p14="http://schemas.microsoft.com/office/powerpoint/2010/main" val="940047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sp>
        <p:nvSpPr>
          <p:cNvPr id="3" name="Content Placeholder 2"/>
          <p:cNvSpPr>
            <a:spLocks noGrp="1"/>
          </p:cNvSpPr>
          <p:nvPr>
            <p:ph idx="1"/>
          </p:nvPr>
        </p:nvSpPr>
        <p:spPr>
          <a:xfrm>
            <a:off x="706382" y="2253966"/>
            <a:ext cx="3703225" cy="3765834"/>
          </a:xfrm>
        </p:spPr>
        <p:txBody>
          <a:bodyPr/>
          <a:lstStyle/>
          <a:p>
            <a:r>
              <a:rPr lang="en-US" dirty="0"/>
              <a:t>Waits another thread to die.</a:t>
            </a:r>
          </a:p>
          <a:p>
            <a:r>
              <a:rPr lang="en-US" dirty="0"/>
              <a:t>causes the currently running threads to stop executing until the thread it joins with completes its task.</a:t>
            </a:r>
          </a:p>
        </p:txBody>
      </p:sp>
      <p:pic>
        <p:nvPicPr>
          <p:cNvPr id="4" name="Picture 3"/>
          <p:cNvPicPr>
            <a:picLocks noChangeAspect="1"/>
          </p:cNvPicPr>
          <p:nvPr/>
        </p:nvPicPr>
        <p:blipFill>
          <a:blip r:embed="rId2"/>
          <a:stretch>
            <a:fillRect/>
          </a:stretch>
        </p:blipFill>
        <p:spPr>
          <a:xfrm>
            <a:off x="4858179" y="2253966"/>
            <a:ext cx="6668078" cy="4351397"/>
          </a:xfrm>
          <a:prstGeom prst="rect">
            <a:avLst/>
          </a:prstGeom>
        </p:spPr>
      </p:pic>
    </p:spTree>
    <p:extLst>
      <p:ext uri="{BB962C8B-B14F-4D97-AF65-F5344CB8AC3E}">
        <p14:creationId xmlns:p14="http://schemas.microsoft.com/office/powerpoint/2010/main" val="2387085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a:t>
            </a:r>
          </a:p>
        </p:txBody>
      </p:sp>
      <p:sp>
        <p:nvSpPr>
          <p:cNvPr id="3" name="Content Placeholder 2"/>
          <p:cNvSpPr>
            <a:spLocks noGrp="1"/>
          </p:cNvSpPr>
          <p:nvPr>
            <p:ph idx="1"/>
          </p:nvPr>
        </p:nvSpPr>
        <p:spPr/>
        <p:txBody>
          <a:bodyPr/>
          <a:lstStyle/>
          <a:p>
            <a:r>
              <a:rPr lang="en-US" dirty="0"/>
              <a:t>process of reclaiming the runtime unused memory automatically.</a:t>
            </a:r>
          </a:p>
          <a:p>
            <a:r>
              <a:rPr lang="en-US" dirty="0"/>
              <a:t>free() function in C language and delete() in C++. </a:t>
            </a:r>
          </a:p>
          <a:p>
            <a:r>
              <a:rPr lang="en-US" dirty="0"/>
              <a:t>makes java </a:t>
            </a:r>
            <a:r>
              <a:rPr lang="en-US" b="1" dirty="0"/>
              <a:t>memory efficient</a:t>
            </a:r>
          </a:p>
          <a:p>
            <a:r>
              <a:rPr lang="en-US" dirty="0"/>
              <a:t>It is </a:t>
            </a:r>
            <a:r>
              <a:rPr lang="en-US" b="1" dirty="0"/>
              <a:t>automatically done</a:t>
            </a:r>
            <a:endParaRPr lang="en-US" dirty="0"/>
          </a:p>
        </p:txBody>
      </p:sp>
    </p:spTree>
    <p:extLst>
      <p:ext uri="{BB962C8B-B14F-4D97-AF65-F5344CB8AC3E}">
        <p14:creationId xmlns:p14="http://schemas.microsoft.com/office/powerpoint/2010/main" val="403272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Thread?	</a:t>
            </a:r>
          </a:p>
        </p:txBody>
      </p:sp>
      <p:sp>
        <p:nvSpPr>
          <p:cNvPr id="3" name="Content Placeholder 2"/>
          <p:cNvSpPr>
            <a:spLocks noGrp="1"/>
          </p:cNvSpPr>
          <p:nvPr>
            <p:ph idx="1"/>
          </p:nvPr>
        </p:nvSpPr>
        <p:spPr/>
        <p:txBody>
          <a:bodyPr/>
          <a:lstStyle/>
          <a:p>
            <a:r>
              <a:rPr lang="en-US" dirty="0"/>
              <a:t>Smallest unit of process which has separate path of execution.</a:t>
            </a:r>
          </a:p>
          <a:p>
            <a:r>
              <a:rPr lang="en-US" dirty="0"/>
              <a:t>Threads are independent.</a:t>
            </a:r>
          </a:p>
          <a:p>
            <a:r>
              <a:rPr lang="en-US" dirty="0"/>
              <a:t>At a time only one thread can execute.</a:t>
            </a:r>
          </a:p>
          <a:p>
            <a:r>
              <a:rPr lang="en-US" dirty="0" err="1"/>
              <a:t>Eg</a:t>
            </a:r>
            <a:r>
              <a:rPr lang="en-US" dirty="0"/>
              <a:t>: </a:t>
            </a:r>
            <a:r>
              <a:rPr lang="en-US" dirty="0" err="1"/>
              <a:t>Ms</a:t>
            </a:r>
            <a:r>
              <a:rPr lang="en-US" dirty="0"/>
              <a:t> Word  - Printing, Typing, editing, Spell Check, </a:t>
            </a:r>
            <a:r>
              <a:rPr lang="en-US" dirty="0" err="1"/>
              <a:t>Grammer</a:t>
            </a:r>
            <a:r>
              <a:rPr lang="en-US" dirty="0"/>
              <a:t> correction etc.</a:t>
            </a:r>
          </a:p>
          <a:p>
            <a:endParaRPr lang="en-US" dirty="0"/>
          </a:p>
        </p:txBody>
      </p:sp>
    </p:spTree>
    <p:extLst>
      <p:ext uri="{BB962C8B-B14F-4D97-AF65-F5344CB8AC3E}">
        <p14:creationId xmlns:p14="http://schemas.microsoft.com/office/powerpoint/2010/main" val="927976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unreferenced the Objects?</a:t>
            </a:r>
          </a:p>
        </p:txBody>
      </p:sp>
      <p:sp>
        <p:nvSpPr>
          <p:cNvPr id="3" name="Content Placeholder 2"/>
          <p:cNvSpPr>
            <a:spLocks noGrp="1"/>
          </p:cNvSpPr>
          <p:nvPr>
            <p:ph idx="1"/>
          </p:nvPr>
        </p:nvSpPr>
        <p:spPr/>
        <p:txBody>
          <a:bodyPr/>
          <a:lstStyle/>
          <a:p>
            <a:r>
              <a:rPr lang="en-US" dirty="0"/>
              <a:t>Yes:</a:t>
            </a:r>
          </a:p>
          <a:p>
            <a:pPr lvl="1"/>
            <a:r>
              <a:rPr lang="en-US" dirty="0"/>
              <a:t>By nulling the reference</a:t>
            </a:r>
          </a:p>
          <a:p>
            <a:pPr marL="457200" lvl="1" indent="0">
              <a:buNone/>
            </a:pPr>
            <a:r>
              <a:rPr lang="en-US" dirty="0"/>
              <a:t> - </a:t>
            </a:r>
          </a:p>
          <a:p>
            <a:pPr lvl="1"/>
            <a:r>
              <a:rPr lang="en-US" dirty="0"/>
              <a:t>By assigning a reference to another</a:t>
            </a:r>
          </a:p>
          <a:p>
            <a:pPr lvl="1"/>
            <a:endParaRPr lang="en-US" dirty="0"/>
          </a:p>
          <a:p>
            <a:pPr lvl="1"/>
            <a:r>
              <a:rPr lang="en-US" dirty="0"/>
              <a:t>By anonymous object etc.</a:t>
            </a:r>
          </a:p>
          <a:p>
            <a:pPr lvl="1"/>
            <a:endParaRPr lang="en-US" dirty="0"/>
          </a:p>
        </p:txBody>
      </p:sp>
      <p:pic>
        <p:nvPicPr>
          <p:cNvPr id="4" name="Picture 3"/>
          <p:cNvPicPr>
            <a:picLocks noChangeAspect="1"/>
          </p:cNvPicPr>
          <p:nvPr/>
        </p:nvPicPr>
        <p:blipFill>
          <a:blip r:embed="rId2"/>
          <a:stretch>
            <a:fillRect/>
          </a:stretch>
        </p:blipFill>
        <p:spPr>
          <a:xfrm>
            <a:off x="4666144" y="2918506"/>
            <a:ext cx="2057578" cy="441998"/>
          </a:xfrm>
          <a:prstGeom prst="rect">
            <a:avLst/>
          </a:prstGeom>
        </p:spPr>
      </p:pic>
      <p:pic>
        <p:nvPicPr>
          <p:cNvPr id="5" name="Picture 4"/>
          <p:cNvPicPr>
            <a:picLocks noChangeAspect="1"/>
          </p:cNvPicPr>
          <p:nvPr/>
        </p:nvPicPr>
        <p:blipFill>
          <a:blip r:embed="rId3"/>
          <a:stretch>
            <a:fillRect/>
          </a:stretch>
        </p:blipFill>
        <p:spPr>
          <a:xfrm>
            <a:off x="5535660" y="3580670"/>
            <a:ext cx="4999153" cy="746825"/>
          </a:xfrm>
          <a:prstGeom prst="rect">
            <a:avLst/>
          </a:prstGeom>
        </p:spPr>
      </p:pic>
      <p:pic>
        <p:nvPicPr>
          <p:cNvPr id="6" name="Picture 5"/>
          <p:cNvPicPr>
            <a:picLocks noChangeAspect="1"/>
          </p:cNvPicPr>
          <p:nvPr/>
        </p:nvPicPr>
        <p:blipFill>
          <a:blip r:embed="rId4"/>
          <a:stretch>
            <a:fillRect/>
          </a:stretch>
        </p:blipFill>
        <p:spPr>
          <a:xfrm>
            <a:off x="5428210" y="4556288"/>
            <a:ext cx="1295512" cy="259102"/>
          </a:xfrm>
          <a:prstGeom prst="rect">
            <a:avLst/>
          </a:prstGeom>
        </p:spPr>
      </p:pic>
    </p:spTree>
    <p:extLst>
      <p:ext uri="{BB962C8B-B14F-4D97-AF65-F5344CB8AC3E}">
        <p14:creationId xmlns:p14="http://schemas.microsoft.com/office/powerpoint/2010/main" val="1816862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p>
        </p:txBody>
      </p:sp>
      <p:sp>
        <p:nvSpPr>
          <p:cNvPr id="3" name="Content Placeholder 2"/>
          <p:cNvSpPr>
            <a:spLocks noGrp="1"/>
          </p:cNvSpPr>
          <p:nvPr>
            <p:ph idx="1"/>
          </p:nvPr>
        </p:nvSpPr>
        <p:spPr/>
        <p:txBody>
          <a:bodyPr/>
          <a:lstStyle/>
          <a:p>
            <a:r>
              <a:rPr lang="en-US" dirty="0"/>
              <a:t>The finalize() method is invoked each time before the object is garbage collected. </a:t>
            </a:r>
          </a:p>
          <a:p>
            <a:endParaRPr lang="en-US" dirty="0"/>
          </a:p>
          <a:p>
            <a:endParaRPr lang="en-US" dirty="0"/>
          </a:p>
          <a:p>
            <a:r>
              <a:rPr lang="en-US" dirty="0"/>
              <a:t>It is called before GC()</a:t>
            </a:r>
          </a:p>
        </p:txBody>
      </p:sp>
      <p:pic>
        <p:nvPicPr>
          <p:cNvPr id="4" name="Picture 3"/>
          <p:cNvPicPr>
            <a:picLocks noChangeAspect="1"/>
          </p:cNvPicPr>
          <p:nvPr/>
        </p:nvPicPr>
        <p:blipFill>
          <a:blip r:embed="rId2"/>
          <a:stretch>
            <a:fillRect/>
          </a:stretch>
        </p:blipFill>
        <p:spPr>
          <a:xfrm>
            <a:off x="1634103" y="3227052"/>
            <a:ext cx="8923793" cy="403895"/>
          </a:xfrm>
          <a:prstGeom prst="rect">
            <a:avLst/>
          </a:prstGeom>
        </p:spPr>
      </p:pic>
    </p:spTree>
    <p:extLst>
      <p:ext uri="{BB962C8B-B14F-4D97-AF65-F5344CB8AC3E}">
        <p14:creationId xmlns:p14="http://schemas.microsoft.com/office/powerpoint/2010/main" val="444879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Runtime class-</a:t>
            </a:r>
            <a:r>
              <a:rPr lang="en-US" dirty="0" err="1"/>
              <a:t>java.lang.Runtime</a:t>
            </a:r>
            <a:r>
              <a:rPr lang="en-US" dirty="0"/>
              <a:t> </a:t>
            </a:r>
          </a:p>
        </p:txBody>
      </p:sp>
      <p:sp>
        <p:nvSpPr>
          <p:cNvPr id="3" name="Content Placeholder 2"/>
          <p:cNvSpPr>
            <a:spLocks noGrp="1"/>
          </p:cNvSpPr>
          <p:nvPr>
            <p:ph idx="1"/>
          </p:nvPr>
        </p:nvSpPr>
        <p:spPr/>
        <p:txBody>
          <a:bodyPr/>
          <a:lstStyle/>
          <a:p>
            <a:r>
              <a:rPr lang="en-US" i="1" dirty="0"/>
              <a:t> Interact with java runtime environment</a:t>
            </a:r>
            <a:r>
              <a:rPr lang="en-US" dirty="0"/>
              <a:t>.</a:t>
            </a:r>
          </a:p>
          <a:p>
            <a:r>
              <a:rPr lang="en-US" dirty="0"/>
              <a:t>Java Runtime class provides methods to execute a process, invoke GC, get total and free memory etc.</a:t>
            </a:r>
          </a:p>
          <a:p>
            <a:endParaRPr lang="en-US" dirty="0"/>
          </a:p>
        </p:txBody>
      </p:sp>
      <p:pic>
        <p:nvPicPr>
          <p:cNvPr id="4" name="Picture 3"/>
          <p:cNvPicPr>
            <a:picLocks noChangeAspect="1"/>
          </p:cNvPicPr>
          <p:nvPr/>
        </p:nvPicPr>
        <p:blipFill>
          <a:blip r:embed="rId2"/>
          <a:stretch>
            <a:fillRect/>
          </a:stretch>
        </p:blipFill>
        <p:spPr>
          <a:xfrm>
            <a:off x="1713057" y="3696880"/>
            <a:ext cx="8420830" cy="2621507"/>
          </a:xfrm>
          <a:prstGeom prst="rect">
            <a:avLst/>
          </a:prstGeom>
        </p:spPr>
      </p:pic>
    </p:spTree>
    <p:extLst>
      <p:ext uri="{BB962C8B-B14F-4D97-AF65-F5344CB8AC3E}">
        <p14:creationId xmlns:p14="http://schemas.microsoft.com/office/powerpoint/2010/main" val="108256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Synchronization</a:t>
            </a:r>
          </a:p>
        </p:txBody>
      </p:sp>
      <p:sp>
        <p:nvSpPr>
          <p:cNvPr id="3" name="Content Placeholder 2"/>
          <p:cNvSpPr>
            <a:spLocks noGrp="1"/>
          </p:cNvSpPr>
          <p:nvPr>
            <p:ph idx="1"/>
          </p:nvPr>
        </p:nvSpPr>
        <p:spPr/>
        <p:txBody>
          <a:bodyPr/>
          <a:lstStyle/>
          <a:p>
            <a:r>
              <a:rPr lang="en-US" dirty="0"/>
              <a:t>Print table of 2 and 10 using two different threads.</a:t>
            </a:r>
          </a:p>
        </p:txBody>
      </p:sp>
    </p:spTree>
    <p:extLst>
      <p:ext uri="{BB962C8B-B14F-4D97-AF65-F5344CB8AC3E}">
        <p14:creationId xmlns:p14="http://schemas.microsoft.com/office/powerpoint/2010/main" val="495157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Block</a:t>
            </a:r>
          </a:p>
        </p:txBody>
      </p:sp>
      <p:sp>
        <p:nvSpPr>
          <p:cNvPr id="3" name="Content Placeholder 2"/>
          <p:cNvSpPr>
            <a:spLocks noGrp="1"/>
          </p:cNvSpPr>
          <p:nvPr>
            <p:ph idx="1"/>
          </p:nvPr>
        </p:nvSpPr>
        <p:spPr/>
        <p:txBody>
          <a:bodyPr/>
          <a:lstStyle/>
          <a:p>
            <a:r>
              <a:rPr lang="en-US" dirty="0"/>
              <a:t>Used to synchronize any specific resource in method.</a:t>
            </a:r>
          </a:p>
          <a:p>
            <a:r>
              <a:rPr lang="en-US" dirty="0"/>
              <a:t>Let say you have 100 lines code in method and you want to synchronize only 20 line of code the you can use synchronized block.</a:t>
            </a:r>
          </a:p>
          <a:p>
            <a:r>
              <a:rPr lang="en-US" dirty="0"/>
              <a:t>Synchronized block is used to lock an object for any shared resource.</a:t>
            </a:r>
          </a:p>
          <a:p>
            <a:r>
              <a:rPr lang="en-US" dirty="0"/>
              <a:t>Scope of synchronized block is smaller than the method.</a:t>
            </a:r>
          </a:p>
          <a:p>
            <a:r>
              <a:rPr lang="en-US" dirty="0"/>
              <a:t>Synchronized () {}</a:t>
            </a:r>
          </a:p>
        </p:txBody>
      </p:sp>
      <p:pic>
        <p:nvPicPr>
          <p:cNvPr id="4" name="Picture 3"/>
          <p:cNvPicPr>
            <a:picLocks noChangeAspect="1"/>
          </p:cNvPicPr>
          <p:nvPr/>
        </p:nvPicPr>
        <p:blipFill>
          <a:blip r:embed="rId2"/>
          <a:stretch>
            <a:fillRect/>
          </a:stretch>
        </p:blipFill>
        <p:spPr>
          <a:xfrm>
            <a:off x="8617500" y="4053597"/>
            <a:ext cx="3307367" cy="2804403"/>
          </a:xfrm>
          <a:prstGeom prst="rect">
            <a:avLst/>
          </a:prstGeom>
        </p:spPr>
      </p:pic>
    </p:spTree>
    <p:extLst>
      <p:ext uri="{BB962C8B-B14F-4D97-AF65-F5344CB8AC3E}">
        <p14:creationId xmlns:p14="http://schemas.microsoft.com/office/powerpoint/2010/main" val="1724124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Synchronization</a:t>
            </a:r>
          </a:p>
        </p:txBody>
      </p:sp>
      <p:sp>
        <p:nvSpPr>
          <p:cNvPr id="3" name="Content Placeholder 2"/>
          <p:cNvSpPr>
            <a:spLocks noGrp="1"/>
          </p:cNvSpPr>
          <p:nvPr>
            <p:ph idx="1"/>
          </p:nvPr>
        </p:nvSpPr>
        <p:spPr/>
        <p:txBody>
          <a:bodyPr/>
          <a:lstStyle/>
          <a:p>
            <a:r>
              <a:rPr lang="en-US" dirty="0"/>
              <a:t>The lock will be on the class not on object.</a:t>
            </a:r>
          </a:p>
          <a:p>
            <a:pPr marL="0" indent="0">
              <a:buNone/>
            </a:pPr>
            <a:r>
              <a:rPr lang="en-US" dirty="0"/>
              <a:t>Suppose there are two objects of a shared class(e.g. Table) named object1 and object2.In case of synchronized method and synchronized block there cannot be interference between t1 and t2 or t3 and t4 because t1 and t2 both refers to a common object that have a single </a:t>
            </a:r>
            <a:r>
              <a:rPr lang="en-US" dirty="0" err="1"/>
              <a:t>lock.But</a:t>
            </a:r>
            <a:r>
              <a:rPr lang="en-US" dirty="0"/>
              <a:t> there can be interference between t1 and t3 or t2 and t4 because t1 acquires another lock and t3 acquires another </a:t>
            </a:r>
            <a:r>
              <a:rPr lang="en-US" dirty="0" err="1"/>
              <a:t>lock.I</a:t>
            </a:r>
            <a:r>
              <a:rPr lang="en-US" dirty="0"/>
              <a:t> want no interference between t1 and t3 or t2 and t4.Static synchronization solves this problem.</a:t>
            </a:r>
          </a:p>
          <a:p>
            <a:pPr marL="0" indent="0">
              <a:buNone/>
            </a:pPr>
            <a:r>
              <a:rPr lang="en-US" b="1" dirty="0"/>
              <a:t>Assignment:</a:t>
            </a:r>
            <a:r>
              <a:rPr lang="en-US" dirty="0"/>
              <a:t> Print table 10,20,30,40 table </a:t>
            </a:r>
          </a:p>
        </p:txBody>
      </p:sp>
    </p:spTree>
    <p:extLst>
      <p:ext uri="{BB962C8B-B14F-4D97-AF65-F5344CB8AC3E}">
        <p14:creationId xmlns:p14="http://schemas.microsoft.com/office/powerpoint/2010/main" val="316903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Wait and sleep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7777" y="2603500"/>
            <a:ext cx="9495343" cy="2469094"/>
          </a:xfrm>
          <a:prstGeom prst="rect">
            <a:avLst/>
          </a:prstGeom>
        </p:spPr>
      </p:pic>
    </p:spTree>
    <p:extLst>
      <p:ext uri="{BB962C8B-B14F-4D97-AF65-F5344CB8AC3E}">
        <p14:creationId xmlns:p14="http://schemas.microsoft.com/office/powerpoint/2010/main" val="4148575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thread leaves lock on sleep()?</a:t>
            </a:r>
          </a:p>
        </p:txBody>
      </p:sp>
      <p:sp>
        <p:nvSpPr>
          <p:cNvPr id="3" name="Content Placeholder 2"/>
          <p:cNvSpPr>
            <a:spLocks noGrp="1"/>
          </p:cNvSpPr>
          <p:nvPr>
            <p:ph idx="1"/>
          </p:nvPr>
        </p:nvSpPr>
        <p:spPr/>
        <p:txBody>
          <a:bodyPr/>
          <a:lstStyle/>
          <a:p>
            <a:r>
              <a:rPr lang="en-US" dirty="0"/>
              <a:t>When </a:t>
            </a:r>
            <a:r>
              <a:rPr lang="en-US" dirty="0">
                <a:hlinkClick r:id="rId2"/>
              </a:rPr>
              <a:t>sleep()</a:t>
            </a:r>
            <a:r>
              <a:rPr lang="en-US" dirty="0"/>
              <a:t> method is called Thread does not leaves object lock and goes from running to waiting state. Thread </a:t>
            </a:r>
            <a:r>
              <a:rPr lang="en-US" dirty="0">
                <a:hlinkClick r:id="rId3"/>
              </a:rPr>
              <a:t>waits</a:t>
            </a:r>
            <a:r>
              <a:rPr lang="en-US" dirty="0"/>
              <a:t> for sleep time to over and once sleep time is up it goes from </a:t>
            </a:r>
            <a:r>
              <a:rPr lang="en-US" dirty="0">
                <a:hlinkClick r:id="rId4"/>
              </a:rPr>
              <a:t>waiting to runnable state</a:t>
            </a:r>
            <a:endParaRPr lang="en-US" dirty="0"/>
          </a:p>
        </p:txBody>
      </p:sp>
    </p:spTree>
    <p:extLst>
      <p:ext uri="{BB962C8B-B14F-4D97-AF65-F5344CB8AC3E}">
        <p14:creationId xmlns:p14="http://schemas.microsoft.com/office/powerpoint/2010/main" val="3023117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thread leaves lock on wait()?</a:t>
            </a:r>
          </a:p>
        </p:txBody>
      </p:sp>
      <p:sp>
        <p:nvSpPr>
          <p:cNvPr id="3" name="Content Placeholder 2"/>
          <p:cNvSpPr>
            <a:spLocks noGrp="1"/>
          </p:cNvSpPr>
          <p:nvPr>
            <p:ph idx="1"/>
          </p:nvPr>
        </p:nvSpPr>
        <p:spPr/>
        <p:txBody>
          <a:bodyPr/>
          <a:lstStyle/>
          <a:p>
            <a:r>
              <a:rPr lang="en-US" dirty="0"/>
              <a:t>When </a:t>
            </a:r>
            <a:r>
              <a:rPr lang="en-US" dirty="0">
                <a:hlinkClick r:id="rId2"/>
              </a:rPr>
              <a:t>wait()</a:t>
            </a:r>
            <a:r>
              <a:rPr lang="en-US" dirty="0"/>
              <a:t> method is called Thread leaves the object lock and goes from </a:t>
            </a:r>
            <a:r>
              <a:rPr lang="en-US" dirty="0">
                <a:hlinkClick r:id="rId3"/>
              </a:rPr>
              <a:t>running to waiting state</a:t>
            </a:r>
            <a:r>
              <a:rPr lang="en-US" dirty="0"/>
              <a:t>. Thread waits for other threads on same object to call notify() or </a:t>
            </a:r>
            <a:r>
              <a:rPr lang="en-US" dirty="0" err="1"/>
              <a:t>notifyAll</a:t>
            </a:r>
            <a:r>
              <a:rPr lang="en-US" dirty="0"/>
              <a:t>() and once any of </a:t>
            </a:r>
            <a:r>
              <a:rPr lang="en-US" dirty="0">
                <a:hlinkClick r:id="rId4"/>
              </a:rPr>
              <a:t>notify() or </a:t>
            </a:r>
            <a:r>
              <a:rPr lang="en-US" dirty="0" err="1">
                <a:hlinkClick r:id="rId4"/>
              </a:rPr>
              <a:t>notifyAll</a:t>
            </a:r>
            <a:r>
              <a:rPr lang="en-US" dirty="0">
                <a:hlinkClick r:id="rId4"/>
              </a:rPr>
              <a:t>()</a:t>
            </a:r>
            <a:r>
              <a:rPr lang="en-US" dirty="0"/>
              <a:t> is called it goes from waiting to runnable state and again acquires object lock.</a:t>
            </a:r>
          </a:p>
          <a:p>
            <a:endParaRPr lang="en-US" dirty="0"/>
          </a:p>
        </p:txBody>
      </p:sp>
    </p:spTree>
    <p:extLst>
      <p:ext uri="{BB962C8B-B14F-4D97-AF65-F5344CB8AC3E}">
        <p14:creationId xmlns:p14="http://schemas.microsoft.com/office/powerpoint/2010/main" val="1744911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acquire a lock on a class?</a:t>
            </a:r>
          </a:p>
        </p:txBody>
      </p:sp>
      <p:sp>
        <p:nvSpPr>
          <p:cNvPr id="3" name="Content Placeholder 2"/>
          <p:cNvSpPr>
            <a:spLocks noGrp="1"/>
          </p:cNvSpPr>
          <p:nvPr>
            <p:ph idx="1"/>
          </p:nvPr>
        </p:nvSpPr>
        <p:spPr/>
        <p:txBody>
          <a:bodyPr>
            <a:normAutofit fontScale="62500" lnSpcReduction="20000"/>
          </a:bodyPr>
          <a:lstStyle/>
          <a:p>
            <a:r>
              <a:rPr lang="en-US" dirty="0"/>
              <a:t>Yes</a:t>
            </a:r>
          </a:p>
          <a:p>
            <a:pPr lvl="0"/>
            <a:r>
              <a:rPr lang="en-US" dirty="0"/>
              <a:t>Entering synchronized block or</a:t>
            </a:r>
          </a:p>
          <a:p>
            <a:pPr lvl="2"/>
            <a:r>
              <a:rPr lang="en-US" dirty="0"/>
              <a:t> Let’s say there is one class </a:t>
            </a:r>
            <a:r>
              <a:rPr lang="en-US" dirty="0" err="1"/>
              <a:t>MyClass</a:t>
            </a:r>
            <a:r>
              <a:rPr lang="en-US" dirty="0"/>
              <a:t>. Now we can create synchronization block, and parameter passed with synchronization tells which class has to be synchronized. In below code, we have synchronized </a:t>
            </a:r>
            <a:r>
              <a:rPr lang="en-US" dirty="0" err="1"/>
              <a:t>MyClass</a:t>
            </a:r>
            <a:endParaRPr lang="en-US" dirty="0"/>
          </a:p>
          <a:p>
            <a:pPr lvl="2"/>
            <a:r>
              <a:rPr lang="en-US" dirty="0"/>
              <a:t> synchronized (</a:t>
            </a:r>
            <a:r>
              <a:rPr lang="en-US" dirty="0" err="1"/>
              <a:t>MyClass.class</a:t>
            </a:r>
            <a:r>
              <a:rPr lang="en-US" dirty="0"/>
              <a:t>) {</a:t>
            </a:r>
          </a:p>
          <a:p>
            <a:pPr lvl="2"/>
            <a:r>
              <a:rPr lang="en-US" dirty="0"/>
              <a:t>   //thread has acquired lock on </a:t>
            </a:r>
            <a:r>
              <a:rPr lang="en-US" dirty="0" err="1"/>
              <a:t>MyClass’s</a:t>
            </a:r>
            <a:r>
              <a:rPr lang="en-US" dirty="0"/>
              <a:t> class object.</a:t>
            </a:r>
          </a:p>
          <a:p>
            <a:pPr lvl="2"/>
            <a:r>
              <a:rPr lang="en-US" dirty="0"/>
              <a:t> }</a:t>
            </a:r>
          </a:p>
          <a:p>
            <a:endParaRPr lang="en-US" dirty="0"/>
          </a:p>
          <a:p>
            <a:pPr lvl="0"/>
            <a:r>
              <a:rPr lang="en-US" dirty="0"/>
              <a:t>by entering static synchronized methods.</a:t>
            </a:r>
          </a:p>
          <a:p>
            <a:pPr lvl="2"/>
            <a:r>
              <a:rPr lang="en-US" dirty="0"/>
              <a:t>public </a:t>
            </a:r>
            <a:r>
              <a:rPr lang="en-US" dirty="0" err="1"/>
              <a:t>staticsynchronizedvoid</a:t>
            </a:r>
            <a:r>
              <a:rPr lang="en-US" dirty="0"/>
              <a:t> method1() {</a:t>
            </a:r>
          </a:p>
          <a:p>
            <a:pPr lvl="2"/>
            <a:r>
              <a:rPr lang="en-US" dirty="0"/>
              <a:t>   //thread has acquired lock on </a:t>
            </a:r>
            <a:r>
              <a:rPr lang="en-US" dirty="0" err="1"/>
              <a:t>MyRunnable’s</a:t>
            </a:r>
            <a:r>
              <a:rPr lang="en-US" dirty="0"/>
              <a:t> class object.</a:t>
            </a:r>
          </a:p>
          <a:p>
            <a:pPr lvl="2"/>
            <a:r>
              <a:rPr lang="en-US" dirty="0"/>
              <a:t> }</a:t>
            </a:r>
          </a:p>
          <a:p>
            <a:pPr lvl="2"/>
            <a:r>
              <a:rPr lang="en-US" dirty="0"/>
              <a:t>As soon as thread entered Synchronization method, thread acquired lock on class’s class object.</a:t>
            </a:r>
          </a:p>
          <a:p>
            <a:pPr lvl="2"/>
            <a:r>
              <a:rPr lang="en-US" dirty="0"/>
              <a:t>Thread will leave lock when it exits static synchronized method. </a:t>
            </a:r>
          </a:p>
          <a:p>
            <a:pPr lvl="1"/>
            <a:endParaRPr lang="en-US" dirty="0"/>
          </a:p>
        </p:txBody>
      </p:sp>
    </p:spTree>
    <p:extLst>
      <p:ext uri="{BB962C8B-B14F-4D97-AF65-F5344CB8AC3E}">
        <p14:creationId xmlns:p14="http://schemas.microsoft.com/office/powerpoint/2010/main" val="61143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3684" y="0"/>
            <a:ext cx="11145328" cy="6719977"/>
          </a:xfrm>
          <a:prstGeom prst="rect">
            <a:avLst/>
          </a:prstGeom>
        </p:spPr>
      </p:pic>
    </p:spTree>
    <p:extLst>
      <p:ext uri="{BB962C8B-B14F-4D97-AF65-F5344CB8AC3E}">
        <p14:creationId xmlns:p14="http://schemas.microsoft.com/office/powerpoint/2010/main" val="68123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Interrupting a Thread</a:t>
            </a:r>
          </a:p>
        </p:txBody>
      </p:sp>
      <p:sp>
        <p:nvSpPr>
          <p:cNvPr id="3" name="Content Placeholder 2"/>
          <p:cNvSpPr>
            <a:spLocks noGrp="1"/>
          </p:cNvSpPr>
          <p:nvPr>
            <p:ph idx="1"/>
          </p:nvPr>
        </p:nvSpPr>
        <p:spPr/>
        <p:txBody>
          <a:bodyPr/>
          <a:lstStyle/>
          <a:p>
            <a:r>
              <a:rPr lang="en-US" dirty="0"/>
              <a:t>If any thread is in sleeping or waiting state (i.e. sleep() or wait() is invoked), calling the interrupt() method on the thread, breaks out the sleeping or waiting state throwing </a:t>
            </a:r>
            <a:r>
              <a:rPr lang="en-US" dirty="0" err="1"/>
              <a:t>InterruptedException</a:t>
            </a:r>
            <a:endParaRPr lang="en-US" dirty="0"/>
          </a:p>
          <a:p>
            <a:r>
              <a:rPr lang="en-US" dirty="0"/>
              <a:t> If the thread is not in the sleeping or waiting state, calling the interrupt() method performs normal </a:t>
            </a:r>
            <a:r>
              <a:rPr lang="en-US" dirty="0" err="1"/>
              <a:t>behaviour</a:t>
            </a:r>
            <a:r>
              <a:rPr lang="en-US" dirty="0"/>
              <a:t> and doesn't interrupt the thread but sets the interrupt flag to true.</a:t>
            </a:r>
          </a:p>
        </p:txBody>
      </p:sp>
    </p:spTree>
    <p:extLst>
      <p:ext uri="{BB962C8B-B14F-4D97-AF65-F5344CB8AC3E}">
        <p14:creationId xmlns:p14="http://schemas.microsoft.com/office/powerpoint/2010/main" val="3363949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724F3D-4E27-FB49-A078-DC6FE778AB54}"/>
              </a:ext>
            </a:extLst>
          </p:cNvPr>
          <p:cNvSpPr>
            <a:spLocks noGrp="1"/>
          </p:cNvSpPr>
          <p:nvPr>
            <p:ph type="title"/>
          </p:nvPr>
        </p:nvSpPr>
        <p:spPr/>
        <p:txBody>
          <a:bodyPr/>
          <a:lstStyle/>
          <a:p>
            <a:r>
              <a:rPr lang="en-US" dirty="0"/>
              <a:t>Overview of Logging</a:t>
            </a:r>
          </a:p>
        </p:txBody>
      </p:sp>
      <p:sp>
        <p:nvSpPr>
          <p:cNvPr id="3" name="Content Placeholder 2">
            <a:extLst>
              <a:ext uri="{FF2B5EF4-FFF2-40B4-BE49-F238E27FC236}">
                <a16:creationId xmlns="" xmlns:a16="http://schemas.microsoft.com/office/drawing/2014/main" id="{64906B08-A53B-BB48-AEA7-FAA5553AC7C6}"/>
              </a:ext>
            </a:extLst>
          </p:cNvPr>
          <p:cNvSpPr>
            <a:spLocks noGrp="1"/>
          </p:cNvSpPr>
          <p:nvPr>
            <p:ph idx="1"/>
          </p:nvPr>
        </p:nvSpPr>
        <p:spPr/>
        <p:txBody>
          <a:bodyPr>
            <a:normAutofit fontScale="92500"/>
          </a:bodyPr>
          <a:lstStyle/>
          <a:p>
            <a:r>
              <a:rPr lang="en-CA" b="1" dirty="0"/>
              <a:t>logging</a:t>
            </a:r>
            <a:r>
              <a:rPr lang="en-CA" dirty="0"/>
              <a:t> is an important feature that helps developers to trace out the errors. </a:t>
            </a:r>
          </a:p>
          <a:p>
            <a:r>
              <a:rPr lang="en-CA" dirty="0"/>
              <a:t>When an application generates the logging call, the Logger records the event in the </a:t>
            </a:r>
            <a:r>
              <a:rPr lang="en-CA" dirty="0" err="1"/>
              <a:t>LogRecord</a:t>
            </a:r>
            <a:r>
              <a:rPr lang="en-CA" dirty="0"/>
              <a:t>. After that, it sends to the corresponding handlers or </a:t>
            </a:r>
            <a:r>
              <a:rPr lang="en-CA" dirty="0" err="1"/>
              <a:t>appenders</a:t>
            </a:r>
            <a:r>
              <a:rPr lang="en-CA" dirty="0"/>
              <a:t>. Before sending it to the console or file, the </a:t>
            </a:r>
            <a:r>
              <a:rPr lang="en-CA" dirty="0" err="1"/>
              <a:t>appenders</a:t>
            </a:r>
            <a:r>
              <a:rPr lang="en-CA" dirty="0"/>
              <a:t> format that log record by using the formatter or layouts.</a:t>
            </a:r>
          </a:p>
          <a:p>
            <a:r>
              <a:rPr lang="en-CA" dirty="0"/>
              <a:t>Java provides a built-in framework in the </a:t>
            </a:r>
            <a:r>
              <a:rPr lang="en-CA" dirty="0">
                <a:hlinkClick r:id="rId2"/>
              </a:rPr>
              <a:t>java.util.logging</a:t>
            </a:r>
            <a:r>
              <a:rPr lang="en-CA" dirty="0"/>
              <a:t> package.</a:t>
            </a:r>
          </a:p>
          <a:p>
            <a:r>
              <a:rPr lang="en-CA" dirty="0"/>
              <a:t>There are also many third-party frameworks including </a:t>
            </a:r>
            <a:r>
              <a:rPr lang="en-CA" dirty="0">
                <a:hlinkClick r:id="rId3"/>
              </a:rPr>
              <a:t>Log4j</a:t>
            </a:r>
            <a:r>
              <a:rPr lang="en-CA" dirty="0"/>
              <a:t>, </a:t>
            </a:r>
            <a:r>
              <a:rPr lang="en-CA" dirty="0">
                <a:hlinkClick r:id="rId4"/>
              </a:rPr>
              <a:t>Logback</a:t>
            </a:r>
            <a:r>
              <a:rPr lang="en-CA" dirty="0"/>
              <a:t>,</a:t>
            </a:r>
          </a:p>
          <a:p>
            <a:r>
              <a:rPr lang="en-CA" dirty="0"/>
              <a:t>You can also use an abstraction layer, such as </a:t>
            </a:r>
            <a:r>
              <a:rPr lang="en-CA" dirty="0">
                <a:hlinkClick r:id="rId5"/>
              </a:rPr>
              <a:t>SLF4J</a:t>
            </a:r>
            <a:r>
              <a:rPr lang="en-CA" dirty="0"/>
              <a:t> and </a:t>
            </a:r>
            <a:r>
              <a:rPr lang="en-CA" dirty="0">
                <a:hlinkClick r:id="rId6"/>
              </a:rPr>
              <a:t>Apache Commons Logging</a:t>
            </a:r>
            <a:r>
              <a:rPr lang="en-CA" dirty="0"/>
              <a:t>, which decouples your code from the underlying logging framework so you can switch between logging frameworks on the fly.</a:t>
            </a:r>
            <a:endParaRPr lang="en-US" dirty="0"/>
          </a:p>
        </p:txBody>
      </p:sp>
    </p:spTree>
    <p:extLst>
      <p:ext uri="{BB962C8B-B14F-4D97-AF65-F5344CB8AC3E}">
        <p14:creationId xmlns:p14="http://schemas.microsoft.com/office/powerpoint/2010/main" val="3662648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395598-EEF0-6A45-9E0A-4C50481159D9}"/>
              </a:ext>
            </a:extLst>
          </p:cNvPr>
          <p:cNvSpPr>
            <a:spLocks noGrp="1"/>
          </p:cNvSpPr>
          <p:nvPr>
            <p:ph type="title"/>
          </p:nvPr>
        </p:nvSpPr>
        <p:spPr/>
        <p:txBody>
          <a:bodyPr/>
          <a:lstStyle/>
          <a:p>
            <a:r>
              <a:rPr lang="en-US" dirty="0"/>
              <a:t>Need of Logging</a:t>
            </a:r>
          </a:p>
        </p:txBody>
      </p:sp>
      <p:sp>
        <p:nvSpPr>
          <p:cNvPr id="3" name="Content Placeholder 2">
            <a:extLst>
              <a:ext uri="{FF2B5EF4-FFF2-40B4-BE49-F238E27FC236}">
                <a16:creationId xmlns="" xmlns:a16="http://schemas.microsoft.com/office/drawing/2014/main" id="{E687074B-C91F-A744-BC70-9147742A93F3}"/>
              </a:ext>
            </a:extLst>
          </p:cNvPr>
          <p:cNvSpPr>
            <a:spLocks noGrp="1"/>
          </p:cNvSpPr>
          <p:nvPr>
            <p:ph idx="1"/>
          </p:nvPr>
        </p:nvSpPr>
        <p:spPr/>
        <p:txBody>
          <a:bodyPr/>
          <a:lstStyle/>
          <a:p>
            <a:r>
              <a:rPr lang="en-CA" dirty="0"/>
              <a:t>It provides the complete tracing information of the application.</a:t>
            </a:r>
          </a:p>
          <a:p>
            <a:r>
              <a:rPr lang="en-CA" dirty="0"/>
              <a:t>It records the critical failure if any occur in an application.</a:t>
            </a:r>
          </a:p>
          <a:p>
            <a:endParaRPr lang="en-US" dirty="0"/>
          </a:p>
        </p:txBody>
      </p:sp>
    </p:spTree>
    <p:extLst>
      <p:ext uri="{BB962C8B-B14F-4D97-AF65-F5344CB8AC3E}">
        <p14:creationId xmlns:p14="http://schemas.microsoft.com/office/powerpoint/2010/main" val="972558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BF8051-9B81-4646-92EF-0527482B5C97}"/>
              </a:ext>
            </a:extLst>
          </p:cNvPr>
          <p:cNvSpPr>
            <a:spLocks noGrp="1"/>
          </p:cNvSpPr>
          <p:nvPr>
            <p:ph type="title"/>
          </p:nvPr>
        </p:nvSpPr>
        <p:spPr>
          <a:xfrm>
            <a:off x="1154954" y="973668"/>
            <a:ext cx="8761413" cy="706964"/>
          </a:xfrm>
        </p:spPr>
        <p:txBody>
          <a:bodyPr>
            <a:normAutofit/>
          </a:bodyPr>
          <a:lstStyle/>
          <a:p>
            <a:r>
              <a:rPr lang="en-US"/>
              <a:t>Log4J</a:t>
            </a:r>
          </a:p>
        </p:txBody>
      </p:sp>
      <p:sp>
        <p:nvSpPr>
          <p:cNvPr id="3" name="Content Placeholder 2">
            <a:extLst>
              <a:ext uri="{FF2B5EF4-FFF2-40B4-BE49-F238E27FC236}">
                <a16:creationId xmlns="" xmlns:a16="http://schemas.microsoft.com/office/drawing/2014/main" id="{8B4E3036-BCEC-1745-8391-86AC25BCAA61}"/>
              </a:ext>
            </a:extLst>
          </p:cNvPr>
          <p:cNvSpPr>
            <a:spLocks noGrp="1"/>
          </p:cNvSpPr>
          <p:nvPr>
            <p:ph idx="1"/>
          </p:nvPr>
        </p:nvSpPr>
        <p:spPr>
          <a:xfrm>
            <a:off x="1154954" y="2603500"/>
            <a:ext cx="6397313" cy="3416300"/>
          </a:xfrm>
        </p:spPr>
        <p:txBody>
          <a:bodyPr anchor="ctr">
            <a:normAutofit/>
          </a:bodyPr>
          <a:lstStyle/>
          <a:p>
            <a:r>
              <a:rPr lang="en-CA" b="1">
                <a:hlinkClick r:id="rId2" tooltip="log4j home page"/>
              </a:rPr>
              <a:t>Log4j</a:t>
            </a:r>
            <a:r>
              <a:rPr lang="en-CA"/>
              <a:t> is a simple and flexible logging framework. Logging equips the developer with detailed context for application failures.</a:t>
            </a:r>
          </a:p>
          <a:p>
            <a:r>
              <a:rPr lang="en-CA"/>
              <a:t> With log4j it is possible to enable logging at runtime without modifying the application binary. </a:t>
            </a:r>
          </a:p>
          <a:p>
            <a:r>
              <a:rPr lang="en-CA"/>
              <a:t>The log4j package is designed so that these statements can remain in shipped code without incurring a heavy performance cost.</a:t>
            </a:r>
            <a:endParaRPr lang="en-US"/>
          </a:p>
        </p:txBody>
      </p:sp>
      <p:pic>
        <p:nvPicPr>
          <p:cNvPr id="4" name="Picture 3">
            <a:extLst>
              <a:ext uri="{FF2B5EF4-FFF2-40B4-BE49-F238E27FC236}">
                <a16:creationId xmlns="" xmlns:a16="http://schemas.microsoft.com/office/drawing/2014/main" id="{8667F5AB-5FC5-5F4D-8A46-2FB494E64FE2}"/>
              </a:ext>
            </a:extLst>
          </p:cNvPr>
          <p:cNvPicPr>
            <a:picLocks noChangeAspect="1"/>
          </p:cNvPicPr>
          <p:nvPr/>
        </p:nvPicPr>
        <p:blipFill rotWithShape="1">
          <a:blip r:embed="rId3"/>
          <a:srcRect l="14907" r="11907" b="4"/>
          <a:stretch/>
        </p:blipFill>
        <p:spPr>
          <a:xfrm>
            <a:off x="8048575" y="2603501"/>
            <a:ext cx="3024040" cy="1623736"/>
          </a:xfrm>
          <a:prstGeom prst="roundRect">
            <a:avLst>
              <a:gd name="adj" fmla="val 1858"/>
            </a:avLst>
          </a:prstGeom>
          <a:effectLst/>
        </p:spPr>
      </p:pic>
      <p:pic>
        <p:nvPicPr>
          <p:cNvPr id="5" name="Picture 4">
            <a:extLst>
              <a:ext uri="{FF2B5EF4-FFF2-40B4-BE49-F238E27FC236}">
                <a16:creationId xmlns="" xmlns:a16="http://schemas.microsoft.com/office/drawing/2014/main" id="{311875F6-A9D7-3D47-B81E-6CEDBCC98DC5}"/>
              </a:ext>
            </a:extLst>
          </p:cNvPr>
          <p:cNvPicPr>
            <a:picLocks noChangeAspect="1"/>
          </p:cNvPicPr>
          <p:nvPr/>
        </p:nvPicPr>
        <p:blipFill rotWithShape="1">
          <a:blip r:embed="rId4"/>
          <a:srcRect r="1498" b="-6"/>
          <a:stretch/>
        </p:blipFill>
        <p:spPr>
          <a:xfrm>
            <a:off x="7552267" y="4515440"/>
            <a:ext cx="4302821" cy="2304394"/>
          </a:xfrm>
          <a:prstGeom prst="roundRect">
            <a:avLst>
              <a:gd name="adj" fmla="val 1858"/>
            </a:avLst>
          </a:prstGeom>
          <a:effectLst/>
        </p:spPr>
      </p:pic>
    </p:spTree>
    <p:extLst>
      <p:ext uri="{BB962C8B-B14F-4D97-AF65-F5344CB8AC3E}">
        <p14:creationId xmlns:p14="http://schemas.microsoft.com/office/powerpoint/2010/main" val="3599182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BB59F-080B-4548-A5BD-D39877CF7169}"/>
              </a:ext>
            </a:extLst>
          </p:cNvPr>
          <p:cNvSpPr>
            <a:spLocks noGrp="1"/>
          </p:cNvSpPr>
          <p:nvPr>
            <p:ph type="title"/>
          </p:nvPr>
        </p:nvSpPr>
        <p:spPr/>
        <p:txBody>
          <a:bodyPr/>
          <a:lstStyle/>
          <a:p>
            <a:r>
              <a:rPr lang="en-US" dirty="0"/>
              <a:t>Maven</a:t>
            </a:r>
          </a:p>
        </p:txBody>
      </p:sp>
      <p:sp>
        <p:nvSpPr>
          <p:cNvPr id="3" name="Content Placeholder 2">
            <a:extLst>
              <a:ext uri="{FF2B5EF4-FFF2-40B4-BE49-F238E27FC236}">
                <a16:creationId xmlns="" xmlns:a16="http://schemas.microsoft.com/office/drawing/2014/main" id="{E271C14D-5CA7-A741-87FB-D191AA88CDCD}"/>
              </a:ext>
            </a:extLst>
          </p:cNvPr>
          <p:cNvSpPr>
            <a:spLocks noGrp="1"/>
          </p:cNvSpPr>
          <p:nvPr>
            <p:ph idx="1"/>
          </p:nvPr>
        </p:nvSpPr>
        <p:spPr/>
        <p:txBody>
          <a:bodyPr/>
          <a:lstStyle/>
          <a:p>
            <a:r>
              <a:rPr lang="en-CA" dirty="0"/>
              <a:t>Maven is a powerful </a:t>
            </a:r>
            <a:r>
              <a:rPr lang="en-CA" i="1" dirty="0"/>
              <a:t>project management tool</a:t>
            </a:r>
            <a:r>
              <a:rPr lang="en-CA" dirty="0"/>
              <a:t> that is based on POM (project object model). It is used for projects build, dependency and documentation.</a:t>
            </a:r>
            <a:endParaRPr lang="en-US" dirty="0"/>
          </a:p>
        </p:txBody>
      </p:sp>
    </p:spTree>
    <p:extLst>
      <p:ext uri="{BB962C8B-B14F-4D97-AF65-F5344CB8AC3E}">
        <p14:creationId xmlns:p14="http://schemas.microsoft.com/office/powerpoint/2010/main" val="2009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C9EC44-956B-D94A-B7F9-7F38F28BE00E}"/>
              </a:ext>
            </a:extLst>
          </p:cNvPr>
          <p:cNvSpPr>
            <a:spLocks noGrp="1"/>
          </p:cNvSpPr>
          <p:nvPr>
            <p:ph type="title"/>
          </p:nvPr>
        </p:nvSpPr>
        <p:spPr/>
        <p:txBody>
          <a:bodyPr/>
          <a:lstStyle/>
          <a:p>
            <a:r>
              <a:rPr lang="en-US" dirty="0"/>
              <a:t>Build Tool</a:t>
            </a:r>
          </a:p>
        </p:txBody>
      </p:sp>
      <p:sp>
        <p:nvSpPr>
          <p:cNvPr id="3" name="Content Placeholder 2">
            <a:extLst>
              <a:ext uri="{FF2B5EF4-FFF2-40B4-BE49-F238E27FC236}">
                <a16:creationId xmlns="" xmlns:a16="http://schemas.microsoft.com/office/drawing/2014/main" id="{847BEBC1-B88B-E24F-8CF1-DB8258EE774B}"/>
              </a:ext>
            </a:extLst>
          </p:cNvPr>
          <p:cNvSpPr>
            <a:spLocks noGrp="1"/>
          </p:cNvSpPr>
          <p:nvPr>
            <p:ph idx="1"/>
          </p:nvPr>
        </p:nvSpPr>
        <p:spPr/>
        <p:txBody>
          <a:bodyPr/>
          <a:lstStyle/>
          <a:p>
            <a:r>
              <a:rPr lang="en-CA" dirty="0"/>
              <a:t>A build tool takes care of everything for building a process. It does following:</a:t>
            </a:r>
          </a:p>
          <a:p>
            <a:pPr lvl="1"/>
            <a:r>
              <a:rPr lang="en-CA" dirty="0"/>
              <a:t>Generates source code (if auto-generated code is used)</a:t>
            </a:r>
          </a:p>
          <a:p>
            <a:pPr lvl="1"/>
            <a:r>
              <a:rPr lang="en-CA" dirty="0"/>
              <a:t>Generates documentation from source code</a:t>
            </a:r>
          </a:p>
          <a:p>
            <a:pPr lvl="1"/>
            <a:r>
              <a:rPr lang="en-CA" dirty="0"/>
              <a:t>Compiles source code</a:t>
            </a:r>
          </a:p>
          <a:p>
            <a:pPr lvl="1"/>
            <a:r>
              <a:rPr lang="en-CA" dirty="0"/>
              <a:t>Packages compiled code into JAR of ZIP file</a:t>
            </a:r>
          </a:p>
          <a:p>
            <a:pPr lvl="1"/>
            <a:r>
              <a:rPr lang="en-CA" dirty="0"/>
              <a:t>Installs the packaged code in local repository, server repository, or central repository</a:t>
            </a:r>
          </a:p>
          <a:p>
            <a:endParaRPr lang="en-US" dirty="0"/>
          </a:p>
        </p:txBody>
      </p:sp>
    </p:spTree>
    <p:extLst>
      <p:ext uri="{BB962C8B-B14F-4D97-AF65-F5344CB8AC3E}">
        <p14:creationId xmlns:p14="http://schemas.microsoft.com/office/powerpoint/2010/main" val="2726829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73821-8A3B-7540-9187-C877A41837E2}"/>
              </a:ext>
            </a:extLst>
          </p:cNvPr>
          <p:cNvSpPr>
            <a:spLocks noGrp="1"/>
          </p:cNvSpPr>
          <p:nvPr>
            <p:ph type="title"/>
          </p:nvPr>
        </p:nvSpPr>
        <p:spPr/>
        <p:txBody>
          <a:bodyPr/>
          <a:lstStyle/>
          <a:p>
            <a:r>
              <a:rPr lang="en-US" dirty="0"/>
              <a:t>With or Without Maven</a:t>
            </a:r>
          </a:p>
        </p:txBody>
      </p:sp>
      <p:sp>
        <p:nvSpPr>
          <p:cNvPr id="3" name="Content Placeholder 2">
            <a:extLst>
              <a:ext uri="{FF2B5EF4-FFF2-40B4-BE49-F238E27FC236}">
                <a16:creationId xmlns="" xmlns:a16="http://schemas.microsoft.com/office/drawing/2014/main" id="{606A9528-0174-F247-8BA5-3AAACEC02F96}"/>
              </a:ext>
            </a:extLst>
          </p:cNvPr>
          <p:cNvSpPr>
            <a:spLocks noGrp="1"/>
          </p:cNvSpPr>
          <p:nvPr>
            <p:ph sz="half" idx="1"/>
          </p:nvPr>
        </p:nvSpPr>
        <p:spPr/>
        <p:txBody>
          <a:bodyPr/>
          <a:lstStyle/>
          <a:p>
            <a:pPr marL="0" indent="0">
              <a:buNone/>
            </a:pPr>
            <a:r>
              <a:rPr lang="en-US" b="1" dirty="0"/>
              <a:t>Without Maven</a:t>
            </a:r>
          </a:p>
        </p:txBody>
      </p:sp>
      <p:sp>
        <p:nvSpPr>
          <p:cNvPr id="5" name="Text Placeholder 4">
            <a:extLst>
              <a:ext uri="{FF2B5EF4-FFF2-40B4-BE49-F238E27FC236}">
                <a16:creationId xmlns="" xmlns:a16="http://schemas.microsoft.com/office/drawing/2014/main" id="{E1778746-2CAC-7A4A-9E83-4EEBCE004927}"/>
              </a:ext>
            </a:extLst>
          </p:cNvPr>
          <p:cNvSpPr>
            <a:spLocks noGrp="1"/>
          </p:cNvSpPr>
          <p:nvPr>
            <p:ph sz="half" idx="2"/>
          </p:nvPr>
        </p:nvSpPr>
        <p:spPr/>
        <p:txBody>
          <a:bodyPr/>
          <a:lstStyle/>
          <a:p>
            <a:pPr marL="0" indent="0">
              <a:buNone/>
            </a:pPr>
            <a:r>
              <a:rPr lang="en-US" b="1" dirty="0"/>
              <a:t>With Maven</a:t>
            </a:r>
          </a:p>
        </p:txBody>
      </p:sp>
      <p:sp>
        <p:nvSpPr>
          <p:cNvPr id="6" name="Text Placeholder 5">
            <a:extLst>
              <a:ext uri="{FF2B5EF4-FFF2-40B4-BE49-F238E27FC236}">
                <a16:creationId xmlns="" xmlns:a16="http://schemas.microsoft.com/office/drawing/2014/main" id="{38B32CA3-11E8-1A4C-B077-2C87EE7D006F}"/>
              </a:ext>
            </a:extLst>
          </p:cNvPr>
          <p:cNvSpPr>
            <a:spLocks noGrp="1"/>
          </p:cNvSpPr>
          <p:nvPr>
            <p:ph type="body" sz="half" idx="4294967295"/>
          </p:nvPr>
        </p:nvSpPr>
        <p:spPr>
          <a:xfrm>
            <a:off x="0" y="3179763"/>
            <a:ext cx="5050583" cy="2847975"/>
          </a:xfrm>
        </p:spPr>
        <p:txBody>
          <a:bodyPr>
            <a:normAutofit fontScale="92500" lnSpcReduction="20000"/>
          </a:bodyPr>
          <a:lstStyle/>
          <a:p>
            <a:r>
              <a:rPr lang="en-CA" b="1" dirty="0"/>
              <a:t>1) Adding set of Jars in each project:</a:t>
            </a:r>
            <a:r>
              <a:rPr lang="en-CA" dirty="0"/>
              <a:t> In case of struts, spring, hibernate frameworks, we need to add set of jar files in each project. It must include all the dependencies of jars also. </a:t>
            </a:r>
          </a:p>
          <a:p>
            <a:r>
              <a:rPr lang="en-CA" b="1" dirty="0"/>
              <a:t>2) Creating the right project structure:</a:t>
            </a:r>
            <a:r>
              <a:rPr lang="en-CA" dirty="0"/>
              <a:t> We must create the right project structure in servlet, struts </a:t>
            </a:r>
            <a:r>
              <a:rPr lang="en-CA" dirty="0" err="1"/>
              <a:t>etc</a:t>
            </a:r>
            <a:r>
              <a:rPr lang="en-CA" dirty="0"/>
              <a:t>, otherwise it will not be </a:t>
            </a:r>
            <a:r>
              <a:rPr lang="en-CA" dirty="0" err="1"/>
              <a:t>executeda</a:t>
            </a:r>
            <a:r>
              <a:rPr lang="en-CA" dirty="0"/>
              <a:t>.</a:t>
            </a:r>
          </a:p>
          <a:p>
            <a:r>
              <a:rPr lang="en-CA" b="1" dirty="0"/>
              <a:t>3) Building and Deploying the project:</a:t>
            </a:r>
            <a:r>
              <a:rPr lang="en-CA" dirty="0"/>
              <a:t> We must have to build and deploy the project so that it may work.</a:t>
            </a:r>
          </a:p>
          <a:p>
            <a:endParaRPr lang="en-US" dirty="0"/>
          </a:p>
          <a:p>
            <a:endParaRPr lang="en-US" dirty="0"/>
          </a:p>
        </p:txBody>
      </p:sp>
      <p:sp>
        <p:nvSpPr>
          <p:cNvPr id="8" name="Text Placeholder 7">
            <a:extLst>
              <a:ext uri="{FF2B5EF4-FFF2-40B4-BE49-F238E27FC236}">
                <a16:creationId xmlns="" xmlns:a16="http://schemas.microsoft.com/office/drawing/2014/main" id="{92901B2B-79B2-4845-8376-9AD548A506C0}"/>
              </a:ext>
            </a:extLst>
          </p:cNvPr>
          <p:cNvSpPr>
            <a:spLocks noGrp="1"/>
          </p:cNvSpPr>
          <p:nvPr>
            <p:ph type="body" sz="half" idx="4294967295"/>
          </p:nvPr>
        </p:nvSpPr>
        <p:spPr>
          <a:xfrm>
            <a:off x="6208712" y="3179763"/>
            <a:ext cx="5983288" cy="2847975"/>
          </a:xfrm>
        </p:spPr>
        <p:txBody>
          <a:bodyPr>
            <a:normAutofit/>
          </a:bodyPr>
          <a:lstStyle/>
          <a:p>
            <a:r>
              <a:rPr lang="en-CA" dirty="0"/>
              <a:t>It makes a project easy to build</a:t>
            </a:r>
          </a:p>
          <a:p>
            <a:r>
              <a:rPr lang="en-CA" dirty="0"/>
              <a:t>It provides uniform build process (maven project can be shared by all the maven projects)</a:t>
            </a:r>
          </a:p>
          <a:p>
            <a:r>
              <a:rPr lang="en-CA" dirty="0"/>
              <a:t>It provides project information (log document, cross referenced sources, mailing list, dependency list, unit test reports etc.)</a:t>
            </a:r>
          </a:p>
          <a:p>
            <a:r>
              <a:rPr lang="en-CA" dirty="0"/>
              <a:t>It is easy to migrate for new features of Maven</a:t>
            </a:r>
          </a:p>
          <a:p>
            <a:endParaRPr lang="en-US" dirty="0"/>
          </a:p>
        </p:txBody>
      </p:sp>
    </p:spTree>
    <p:extLst>
      <p:ext uri="{BB962C8B-B14F-4D97-AF65-F5344CB8AC3E}">
        <p14:creationId xmlns:p14="http://schemas.microsoft.com/office/powerpoint/2010/main" val="3759262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03B9E-C2F2-6240-B5C2-52DD050EC455}"/>
              </a:ext>
            </a:extLst>
          </p:cNvPr>
          <p:cNvSpPr>
            <a:spLocks noGrp="1"/>
          </p:cNvSpPr>
          <p:nvPr>
            <p:ph type="title"/>
          </p:nvPr>
        </p:nvSpPr>
        <p:spPr/>
        <p:txBody>
          <a:bodyPr/>
          <a:lstStyle/>
          <a:p>
            <a:r>
              <a:rPr lang="en-US" dirty="0"/>
              <a:t>Maven Repository</a:t>
            </a:r>
          </a:p>
        </p:txBody>
      </p:sp>
      <p:sp>
        <p:nvSpPr>
          <p:cNvPr id="5" name="Content Placeholder 4">
            <a:extLst>
              <a:ext uri="{FF2B5EF4-FFF2-40B4-BE49-F238E27FC236}">
                <a16:creationId xmlns="" xmlns:a16="http://schemas.microsoft.com/office/drawing/2014/main" id="{AAE58F13-4E2A-984C-A34E-D83C469920B1}"/>
              </a:ext>
            </a:extLst>
          </p:cNvPr>
          <p:cNvSpPr>
            <a:spLocks noGrp="1"/>
          </p:cNvSpPr>
          <p:nvPr>
            <p:ph idx="1"/>
          </p:nvPr>
        </p:nvSpPr>
        <p:spPr/>
        <p:txBody>
          <a:bodyPr/>
          <a:lstStyle/>
          <a:p>
            <a:r>
              <a:rPr lang="en-CA" dirty="0"/>
              <a:t>Local Repository</a:t>
            </a:r>
          </a:p>
          <a:p>
            <a:r>
              <a:rPr lang="en-CA" dirty="0"/>
              <a:t>Central Repository</a:t>
            </a:r>
          </a:p>
          <a:p>
            <a:r>
              <a:rPr lang="en-CA" dirty="0"/>
              <a:t>Remote Repository</a:t>
            </a:r>
          </a:p>
          <a:p>
            <a:endParaRPr lang="en-US" dirty="0"/>
          </a:p>
        </p:txBody>
      </p:sp>
    </p:spTree>
    <p:extLst>
      <p:ext uri="{BB962C8B-B14F-4D97-AF65-F5344CB8AC3E}">
        <p14:creationId xmlns:p14="http://schemas.microsoft.com/office/powerpoint/2010/main" val="1387678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CE728-E444-314B-9DDF-9BBDFA230C6C}"/>
              </a:ext>
            </a:extLst>
          </p:cNvPr>
          <p:cNvSpPr>
            <a:spLocks noGrp="1"/>
          </p:cNvSpPr>
          <p:nvPr>
            <p:ph type="title"/>
          </p:nvPr>
        </p:nvSpPr>
        <p:spPr/>
        <p:txBody>
          <a:bodyPr/>
          <a:lstStyle/>
          <a:p>
            <a:r>
              <a:rPr lang="en-US" dirty="0" err="1"/>
              <a:t>Pom.xml</a:t>
            </a:r>
            <a:endParaRPr lang="en-US" dirty="0"/>
          </a:p>
        </p:txBody>
      </p:sp>
      <p:sp>
        <p:nvSpPr>
          <p:cNvPr id="3" name="Content Placeholder 2">
            <a:extLst>
              <a:ext uri="{FF2B5EF4-FFF2-40B4-BE49-F238E27FC236}">
                <a16:creationId xmlns="" xmlns:a16="http://schemas.microsoft.com/office/drawing/2014/main" id="{DB18A170-2C32-DA41-961A-1DD514147DC1}"/>
              </a:ext>
            </a:extLst>
          </p:cNvPr>
          <p:cNvSpPr>
            <a:spLocks noGrp="1"/>
          </p:cNvSpPr>
          <p:nvPr>
            <p:ph idx="1"/>
          </p:nvPr>
        </p:nvSpPr>
        <p:spPr/>
        <p:txBody>
          <a:bodyPr/>
          <a:lstStyle/>
          <a:p>
            <a:r>
              <a:rPr lang="en-CA" b="1" dirty="0"/>
              <a:t>POM</a:t>
            </a:r>
            <a:r>
              <a:rPr lang="en-CA" dirty="0"/>
              <a:t> is an acronym for </a:t>
            </a:r>
            <a:r>
              <a:rPr lang="en-CA" b="1" dirty="0"/>
              <a:t>Project Object Model</a:t>
            </a:r>
            <a:r>
              <a:rPr lang="en-CA" dirty="0"/>
              <a:t>. The </a:t>
            </a:r>
            <a:r>
              <a:rPr lang="en-CA" dirty="0" err="1"/>
              <a:t>pom.xml</a:t>
            </a:r>
            <a:r>
              <a:rPr lang="en-CA" dirty="0"/>
              <a:t> file contains information of project and configuration information for the maven to build the project such as dependencies, build directory, source directory, test source directory, plugin, goals etc.</a:t>
            </a:r>
            <a:endParaRPr lang="en-US" dirty="0"/>
          </a:p>
        </p:txBody>
      </p:sp>
    </p:spTree>
    <p:extLst>
      <p:ext uri="{BB962C8B-B14F-4D97-AF65-F5344CB8AC3E}">
        <p14:creationId xmlns:p14="http://schemas.microsoft.com/office/powerpoint/2010/main" val="1844524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E5AC77-3C53-AE43-9017-608AE683B314}"/>
              </a:ext>
            </a:extLst>
          </p:cNvPr>
          <p:cNvSpPr>
            <a:spLocks noGrp="1"/>
          </p:cNvSpPr>
          <p:nvPr>
            <p:ph type="title"/>
          </p:nvPr>
        </p:nvSpPr>
        <p:spPr/>
        <p:txBody>
          <a:bodyPr/>
          <a:lstStyle/>
          <a:p>
            <a:r>
              <a:rPr lang="en-US" dirty="0"/>
              <a:t>Maven Build Life Cycle</a:t>
            </a:r>
          </a:p>
        </p:txBody>
      </p:sp>
      <p:sp>
        <p:nvSpPr>
          <p:cNvPr id="3" name="Content Placeholder 2">
            <a:extLst>
              <a:ext uri="{FF2B5EF4-FFF2-40B4-BE49-F238E27FC236}">
                <a16:creationId xmlns="" xmlns:a16="http://schemas.microsoft.com/office/drawing/2014/main" id="{0448C5FF-A86E-7C48-AE5A-B8C4E70EA87B}"/>
              </a:ext>
            </a:extLst>
          </p:cNvPr>
          <p:cNvSpPr>
            <a:spLocks noGrp="1"/>
          </p:cNvSpPr>
          <p:nvPr>
            <p:ph idx="1"/>
          </p:nvPr>
        </p:nvSpPr>
        <p:spPr/>
        <p:txBody>
          <a:bodyPr>
            <a:normAutofit fontScale="92500" lnSpcReduction="20000"/>
          </a:bodyPr>
          <a:lstStyle/>
          <a:p>
            <a:r>
              <a:rPr lang="en-CA" b="1" dirty="0"/>
              <a:t>A Build Lifecycle is Made Up of Phases</a:t>
            </a:r>
          </a:p>
          <a:p>
            <a:pPr lvl="1"/>
            <a:r>
              <a:rPr lang="en-CA" dirty="0"/>
              <a:t>validate - validate the project is correct and all necessary information is available</a:t>
            </a:r>
          </a:p>
          <a:p>
            <a:pPr lvl="1"/>
            <a:r>
              <a:rPr lang="en-CA" dirty="0"/>
              <a:t>compile - compile the source code of the project</a:t>
            </a:r>
          </a:p>
          <a:p>
            <a:pPr lvl="1"/>
            <a:r>
              <a:rPr lang="en-CA" dirty="0"/>
              <a:t>test - test the compiled source code using a suitable unit testing framework. These tests should not require the code be packaged or deployed</a:t>
            </a:r>
          </a:p>
          <a:p>
            <a:pPr lvl="1"/>
            <a:r>
              <a:rPr lang="en-CA" dirty="0"/>
              <a:t>package - take the compiled code and package it in its distributable format, such as a JAR.</a:t>
            </a:r>
          </a:p>
          <a:p>
            <a:pPr lvl="1"/>
            <a:r>
              <a:rPr lang="en-CA" dirty="0"/>
              <a:t>verify - run any checks on results of integration tests to ensure quality criteria are met</a:t>
            </a:r>
          </a:p>
          <a:p>
            <a:pPr lvl="1"/>
            <a:r>
              <a:rPr lang="en-CA" dirty="0"/>
              <a:t>install - install the package into the local repository, for use as a dependency in other projects locally</a:t>
            </a:r>
          </a:p>
          <a:p>
            <a:pPr lvl="1"/>
            <a:r>
              <a:rPr lang="en-CA" dirty="0"/>
              <a:t>deploy - done in the build environment, copies the final package to the remote repository for sharing with other developers and projects.</a:t>
            </a:r>
          </a:p>
          <a:p>
            <a:endParaRPr lang="en-US" dirty="0"/>
          </a:p>
        </p:txBody>
      </p:sp>
      <p:sp>
        <p:nvSpPr>
          <p:cNvPr id="4" name="TextBox 3">
            <a:extLst>
              <a:ext uri="{FF2B5EF4-FFF2-40B4-BE49-F238E27FC236}">
                <a16:creationId xmlns="" xmlns:a16="http://schemas.microsoft.com/office/drawing/2014/main" id="{533D1B84-F09F-BA48-AF49-1C0D05BF050B}"/>
              </a:ext>
            </a:extLst>
          </p:cNvPr>
          <p:cNvSpPr txBox="1"/>
          <p:nvPr/>
        </p:nvSpPr>
        <p:spPr>
          <a:xfrm>
            <a:off x="1294228" y="6344529"/>
            <a:ext cx="9264075" cy="369332"/>
          </a:xfrm>
          <a:prstGeom prst="rect">
            <a:avLst/>
          </a:prstGeom>
          <a:noFill/>
        </p:spPr>
        <p:txBody>
          <a:bodyPr wrap="none" rtlCol="0">
            <a:spAutoFit/>
          </a:bodyPr>
          <a:lstStyle/>
          <a:p>
            <a:r>
              <a:rPr lang="en-US" dirty="0">
                <a:hlinkClick r:id="rId2"/>
              </a:rPr>
              <a:t>https://maven.apache.org/guides/introduction/introduction-to-the-lifecycle.html</a:t>
            </a:r>
            <a:r>
              <a:rPr lang="en-US" dirty="0"/>
              <a:t> </a:t>
            </a:r>
          </a:p>
        </p:txBody>
      </p:sp>
    </p:spTree>
    <p:extLst>
      <p:ext uri="{BB962C8B-B14F-4D97-AF65-F5344CB8AC3E}">
        <p14:creationId xmlns:p14="http://schemas.microsoft.com/office/powerpoint/2010/main" val="87824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MultiTasking</a:t>
            </a:r>
            <a:r>
              <a:rPr lang="en-US" dirty="0"/>
              <a:t>?	</a:t>
            </a:r>
          </a:p>
        </p:txBody>
      </p:sp>
      <p:sp>
        <p:nvSpPr>
          <p:cNvPr id="3" name="Content Placeholder 2"/>
          <p:cNvSpPr>
            <a:spLocks noGrp="1"/>
          </p:cNvSpPr>
          <p:nvPr>
            <p:ph type="body" idx="1"/>
          </p:nvPr>
        </p:nvSpPr>
        <p:spPr>
          <a:xfrm>
            <a:off x="5847714" y="2318826"/>
            <a:ext cx="4825157" cy="576262"/>
          </a:xfrm>
        </p:spPr>
        <p:txBody>
          <a:bodyPr/>
          <a:lstStyle/>
          <a:p>
            <a:r>
              <a:rPr lang="en-US" dirty="0" err="1"/>
              <a:t>MultiProcessing</a:t>
            </a:r>
            <a:endParaRPr lang="en-US" dirty="0"/>
          </a:p>
        </p:txBody>
      </p:sp>
      <p:sp>
        <p:nvSpPr>
          <p:cNvPr id="6" name="Text Placeholder 5"/>
          <p:cNvSpPr>
            <a:spLocks noGrp="1"/>
          </p:cNvSpPr>
          <p:nvPr>
            <p:ph sz="half" idx="2"/>
          </p:nvPr>
        </p:nvSpPr>
        <p:spPr>
          <a:xfrm>
            <a:off x="5856340" y="3179762"/>
            <a:ext cx="4825158" cy="2840039"/>
          </a:xfrm>
        </p:spPr>
        <p:txBody>
          <a:bodyPr/>
          <a:lstStyle/>
          <a:p>
            <a:pPr marL="285750" indent="-285750">
              <a:buFont typeface="Arial" panose="020B0604020202020204" pitchFamily="34" charset="0"/>
              <a:buChar char="•"/>
            </a:pPr>
            <a:r>
              <a:rPr lang="en-US" dirty="0"/>
              <a:t>Shares separate memory space.</a:t>
            </a:r>
          </a:p>
          <a:p>
            <a:pPr marL="285750" indent="-285750">
              <a:buFont typeface="Arial" panose="020B0604020202020204" pitchFamily="34" charset="0"/>
              <a:buChar char="•"/>
            </a:pPr>
            <a:r>
              <a:rPr lang="en-US" dirty="0"/>
              <a:t>Heavy weight</a:t>
            </a:r>
          </a:p>
          <a:p>
            <a:pPr marL="285750" indent="-285750">
              <a:buFont typeface="Arial" panose="020B0604020202020204" pitchFamily="34" charset="0"/>
              <a:buChar char="•"/>
            </a:pPr>
            <a:r>
              <a:rPr lang="en-US" dirty="0"/>
              <a:t>Switching between process to another require some time.</a:t>
            </a:r>
          </a:p>
          <a:p>
            <a:pPr marL="285750" indent="-285750">
              <a:buFont typeface="Arial" panose="020B0604020202020204" pitchFamily="34" charset="0"/>
              <a:buChar char="•"/>
            </a:pPr>
            <a:endParaRPr lang="en-US" dirty="0"/>
          </a:p>
        </p:txBody>
      </p:sp>
      <p:sp>
        <p:nvSpPr>
          <p:cNvPr id="5" name="Text Placeholder 4"/>
          <p:cNvSpPr>
            <a:spLocks noGrp="1"/>
          </p:cNvSpPr>
          <p:nvPr>
            <p:ph type="body" sz="quarter" idx="3"/>
          </p:nvPr>
        </p:nvSpPr>
        <p:spPr>
          <a:xfrm>
            <a:off x="808586" y="2361960"/>
            <a:ext cx="4825159" cy="576262"/>
          </a:xfrm>
        </p:spPr>
        <p:txBody>
          <a:bodyPr/>
          <a:lstStyle/>
          <a:p>
            <a:r>
              <a:rPr lang="en-US" dirty="0"/>
              <a:t>Multithreading</a:t>
            </a:r>
          </a:p>
        </p:txBody>
      </p:sp>
      <p:sp>
        <p:nvSpPr>
          <p:cNvPr id="8" name="Text Placeholder 7"/>
          <p:cNvSpPr>
            <a:spLocks noGrp="1"/>
          </p:cNvSpPr>
          <p:nvPr>
            <p:ph sz="quarter" idx="4"/>
          </p:nvPr>
        </p:nvSpPr>
        <p:spPr>
          <a:xfrm>
            <a:off x="730948" y="3179762"/>
            <a:ext cx="4825159" cy="2840039"/>
          </a:xfrm>
        </p:spPr>
        <p:txBody>
          <a:bodyPr/>
          <a:lstStyle/>
          <a:p>
            <a:r>
              <a:rPr lang="en-US" dirty="0"/>
              <a:t>Shares common memory</a:t>
            </a:r>
          </a:p>
          <a:p>
            <a:r>
              <a:rPr lang="en-US" dirty="0"/>
              <a:t>Light weight</a:t>
            </a:r>
          </a:p>
          <a:p>
            <a:r>
              <a:rPr lang="en-US" dirty="0"/>
              <a:t>Takes less switching time.</a:t>
            </a:r>
          </a:p>
        </p:txBody>
      </p:sp>
    </p:spTree>
    <p:extLst>
      <p:ext uri="{BB962C8B-B14F-4D97-AF65-F5344CB8AC3E}">
        <p14:creationId xmlns:p14="http://schemas.microsoft.com/office/powerpoint/2010/main" val="1359242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Logging Level – WHY?</a:t>
            </a:r>
            <a:endParaRPr lang="en-IN" dirty="0"/>
          </a:p>
        </p:txBody>
      </p:sp>
      <p:sp>
        <p:nvSpPr>
          <p:cNvPr id="3" name="Content Placeholder 2"/>
          <p:cNvSpPr>
            <a:spLocks noGrp="1"/>
          </p:cNvSpPr>
          <p:nvPr>
            <p:ph idx="1"/>
          </p:nvPr>
        </p:nvSpPr>
        <p:spPr>
          <a:xfrm>
            <a:off x="1154954" y="2355011"/>
            <a:ext cx="8825659" cy="3664789"/>
          </a:xfrm>
        </p:spPr>
        <p:txBody>
          <a:bodyPr>
            <a:noAutofit/>
          </a:bodyPr>
          <a:lstStyle/>
          <a:p>
            <a:r>
              <a:rPr lang="en-IN" sz="1050" dirty="0"/>
              <a:t>Y</a:t>
            </a:r>
            <a:r>
              <a:rPr lang="en-IN" sz="1050" dirty="0" smtClean="0"/>
              <a:t>ou </a:t>
            </a:r>
            <a:r>
              <a:rPr lang="en-IN" sz="1050" dirty="0"/>
              <a:t>want to capture every last detail you can because this might prove useful during troubleshooting or auditing your </a:t>
            </a:r>
            <a:r>
              <a:rPr lang="en-IN" sz="1050" dirty="0" smtClean="0"/>
              <a:t>system.</a:t>
            </a:r>
          </a:p>
          <a:p>
            <a:pPr>
              <a:spcBef>
                <a:spcPts val="0"/>
              </a:spcBef>
            </a:pPr>
            <a:r>
              <a:rPr lang="en-IN" sz="1050" dirty="0" smtClean="0"/>
              <a:t>Common Logging Level</a:t>
            </a:r>
          </a:p>
          <a:p>
            <a:pPr lvl="1">
              <a:spcBef>
                <a:spcPts val="0"/>
              </a:spcBef>
            </a:pPr>
            <a:r>
              <a:rPr lang="en-IN" sz="1050" dirty="0" smtClean="0"/>
              <a:t>Fatal</a:t>
            </a:r>
          </a:p>
          <a:p>
            <a:pPr lvl="2">
              <a:spcBef>
                <a:spcPts val="0"/>
              </a:spcBef>
            </a:pPr>
            <a:r>
              <a:rPr lang="en-IN" sz="1050" dirty="0"/>
              <a:t>A fatal error is an error that causes a program to terminate without any warning or saving its state.</a:t>
            </a:r>
            <a:endParaRPr lang="en-IN" sz="1050" dirty="0" smtClean="0"/>
          </a:p>
          <a:p>
            <a:pPr lvl="1">
              <a:spcBef>
                <a:spcPts val="0"/>
              </a:spcBef>
            </a:pPr>
            <a:r>
              <a:rPr lang="en-IN" sz="1050" dirty="0" smtClean="0"/>
              <a:t>Error</a:t>
            </a:r>
          </a:p>
          <a:p>
            <a:pPr lvl="2">
              <a:spcBef>
                <a:spcPts val="0"/>
              </a:spcBef>
            </a:pPr>
            <a:r>
              <a:rPr lang="en-IN" sz="1050" dirty="0" smtClean="0"/>
              <a:t>Serious Issue </a:t>
            </a:r>
            <a:r>
              <a:rPr lang="en-IN" sz="1050" dirty="0" err="1" smtClean="0"/>
              <a:t>Eg</a:t>
            </a:r>
            <a:r>
              <a:rPr lang="en-IN" sz="1050" dirty="0" smtClean="0"/>
              <a:t> Over DB Connection Inability to access fie server</a:t>
            </a:r>
          </a:p>
          <a:p>
            <a:pPr lvl="1">
              <a:spcBef>
                <a:spcPts val="0"/>
              </a:spcBef>
            </a:pPr>
            <a:r>
              <a:rPr lang="en-IN" sz="1050" dirty="0" smtClean="0"/>
              <a:t>WARN</a:t>
            </a:r>
          </a:p>
          <a:p>
            <a:pPr lvl="2">
              <a:spcBef>
                <a:spcPts val="0"/>
              </a:spcBef>
            </a:pPr>
            <a:r>
              <a:rPr lang="en-IN" sz="1050" dirty="0"/>
              <a:t> WARN log level to indicate that you </a:t>
            </a:r>
            <a:r>
              <a:rPr lang="en-IN" sz="1050" i="1" dirty="0"/>
              <a:t>might </a:t>
            </a:r>
            <a:r>
              <a:rPr lang="en-IN" sz="1050" dirty="0"/>
              <a:t>have a </a:t>
            </a:r>
            <a:r>
              <a:rPr lang="en-IN" sz="1050" dirty="0" smtClean="0"/>
              <a:t>problem </a:t>
            </a:r>
            <a:r>
              <a:rPr lang="en-IN" sz="1050" dirty="0" err="1" smtClean="0"/>
              <a:t>Eg</a:t>
            </a:r>
            <a:r>
              <a:rPr lang="en-IN" sz="1050" dirty="0" smtClean="0"/>
              <a:t>: Trying to invoke an service and it failed couple of time</a:t>
            </a:r>
          </a:p>
          <a:p>
            <a:pPr lvl="1">
              <a:spcBef>
                <a:spcPts val="0"/>
              </a:spcBef>
            </a:pPr>
            <a:r>
              <a:rPr lang="en-IN" sz="1050" dirty="0" smtClean="0"/>
              <a:t>Info</a:t>
            </a:r>
          </a:p>
          <a:p>
            <a:pPr lvl="2">
              <a:spcBef>
                <a:spcPts val="0"/>
              </a:spcBef>
            </a:pPr>
            <a:endParaRPr lang="en-IN" sz="1050" dirty="0" smtClean="0"/>
          </a:p>
          <a:p>
            <a:pPr lvl="1">
              <a:spcBef>
                <a:spcPts val="0"/>
              </a:spcBef>
            </a:pPr>
            <a:r>
              <a:rPr lang="en-IN" sz="1050" dirty="0" smtClean="0"/>
              <a:t>DEBUG</a:t>
            </a:r>
          </a:p>
          <a:p>
            <a:pPr lvl="2">
              <a:spcBef>
                <a:spcPts val="0"/>
              </a:spcBef>
            </a:pPr>
            <a:r>
              <a:rPr lang="en-IN" sz="1050" dirty="0"/>
              <a:t> </a:t>
            </a:r>
            <a:r>
              <a:rPr lang="en-IN" sz="1050" dirty="0" smtClean="0"/>
              <a:t>More </a:t>
            </a:r>
            <a:r>
              <a:rPr lang="en-IN" sz="1050" dirty="0"/>
              <a:t>granular, diagnostic </a:t>
            </a:r>
            <a:r>
              <a:rPr lang="en-IN" sz="1050" dirty="0" smtClean="0"/>
              <a:t>information. Diagnostic information</a:t>
            </a:r>
          </a:p>
          <a:p>
            <a:pPr lvl="1">
              <a:spcBef>
                <a:spcPts val="0"/>
              </a:spcBef>
            </a:pPr>
            <a:r>
              <a:rPr lang="en-IN" sz="1050" dirty="0" smtClean="0"/>
              <a:t>Trace</a:t>
            </a:r>
          </a:p>
          <a:p>
            <a:pPr lvl="2">
              <a:spcBef>
                <a:spcPts val="0"/>
              </a:spcBef>
            </a:pPr>
            <a:r>
              <a:rPr lang="en-IN" sz="900" dirty="0"/>
              <a:t> fine-grained information-finer even than DEBUG. </a:t>
            </a:r>
            <a:endParaRPr lang="en-IN" sz="850" dirty="0" smtClean="0"/>
          </a:p>
          <a:p>
            <a:pPr lvl="1">
              <a:spcBef>
                <a:spcPts val="0"/>
              </a:spcBef>
            </a:pPr>
            <a:r>
              <a:rPr lang="en-IN" sz="1050" dirty="0" smtClean="0"/>
              <a:t>ALL</a:t>
            </a:r>
          </a:p>
          <a:p>
            <a:pPr lvl="2">
              <a:spcBef>
                <a:spcPts val="0"/>
              </a:spcBef>
            </a:pPr>
            <a:r>
              <a:rPr lang="en-IN" sz="900" dirty="0"/>
              <a:t>Log absolutely everything,</a:t>
            </a:r>
            <a:endParaRPr lang="en-IN" sz="850" dirty="0" smtClean="0"/>
          </a:p>
          <a:p>
            <a:pPr lvl="1">
              <a:spcBef>
                <a:spcPts val="0"/>
              </a:spcBef>
            </a:pPr>
            <a:r>
              <a:rPr lang="en-IN" sz="1050" dirty="0" smtClean="0"/>
              <a:t>Off</a:t>
            </a:r>
          </a:p>
          <a:p>
            <a:pPr lvl="2">
              <a:spcBef>
                <a:spcPts val="0"/>
              </a:spcBef>
            </a:pPr>
            <a:r>
              <a:rPr lang="en-IN" sz="900" dirty="0"/>
              <a:t>Don't log anything at all.</a:t>
            </a:r>
            <a:endParaRPr lang="en-IN" sz="850" dirty="0" smtClean="0"/>
          </a:p>
          <a:p>
            <a:pPr marL="0" indent="0">
              <a:spcBef>
                <a:spcPts val="0"/>
              </a:spcBef>
              <a:buNone/>
            </a:pPr>
            <a:r>
              <a:rPr lang="en-IN" sz="1050" dirty="0"/>
              <a:t>	</a:t>
            </a:r>
          </a:p>
        </p:txBody>
      </p:sp>
      <p:sp>
        <p:nvSpPr>
          <p:cNvPr id="4" name="TextBox 3"/>
          <p:cNvSpPr txBox="1"/>
          <p:nvPr/>
        </p:nvSpPr>
        <p:spPr>
          <a:xfrm>
            <a:off x="1544128" y="6176513"/>
            <a:ext cx="7949612" cy="246221"/>
          </a:xfrm>
          <a:prstGeom prst="rect">
            <a:avLst/>
          </a:prstGeom>
          <a:noFill/>
        </p:spPr>
        <p:txBody>
          <a:bodyPr wrap="none" rtlCol="0">
            <a:spAutoFit/>
          </a:bodyPr>
          <a:lstStyle/>
          <a:p>
            <a:r>
              <a:rPr lang="en-IN" sz="1000" dirty="0"/>
              <a:t>https://docs.oracle.com/javase/10/core/java-logging-overview.htm#JSCOR-GUID-B83B652C-17EA-48D9-93D2-563AE1FF8EDA</a:t>
            </a:r>
          </a:p>
        </p:txBody>
      </p:sp>
    </p:spTree>
    <p:extLst>
      <p:ext uri="{BB962C8B-B14F-4D97-AF65-F5344CB8AC3E}">
        <p14:creationId xmlns:p14="http://schemas.microsoft.com/office/powerpoint/2010/main" val="1333987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p:txBody>
          <a:bodyPr/>
          <a:lstStyle/>
          <a:p>
            <a:r>
              <a:rPr lang="en-US" dirty="0"/>
              <a:t>It is  defined as a </a:t>
            </a:r>
            <a:r>
              <a:rPr lang="en-US" b="1" dirty="0"/>
              <a:t>sequence of elements</a:t>
            </a:r>
            <a:r>
              <a:rPr lang="en-US" dirty="0"/>
              <a:t> from a source. Streams supports </a:t>
            </a:r>
            <a:r>
              <a:rPr lang="en-US" b="1" dirty="0"/>
              <a:t>aggregate operations on the element.  </a:t>
            </a:r>
            <a:r>
              <a:rPr lang="en-US" dirty="0"/>
              <a:t>It is  part of functional programming.</a:t>
            </a:r>
            <a:endParaRPr lang="en-IN" dirty="0"/>
          </a:p>
          <a:p>
            <a:pPr lvl="0" fontAlgn="base"/>
            <a:r>
              <a:rPr lang="en-IN" dirty="0"/>
              <a:t>A stream is </a:t>
            </a:r>
            <a:r>
              <a:rPr lang="en-IN" b="1" dirty="0"/>
              <a:t>not a data structure</a:t>
            </a:r>
            <a:r>
              <a:rPr lang="en-IN" dirty="0"/>
              <a:t> instead it takes input from the </a:t>
            </a:r>
            <a:r>
              <a:rPr lang="en-IN" b="1" dirty="0"/>
              <a:t>Collections, Arrays or I/O</a:t>
            </a:r>
            <a:r>
              <a:rPr lang="en-IN" dirty="0"/>
              <a:t> channels.</a:t>
            </a:r>
          </a:p>
          <a:p>
            <a:pPr lvl="0" fontAlgn="base"/>
            <a:r>
              <a:rPr lang="en-IN" dirty="0"/>
              <a:t>Streams </a:t>
            </a:r>
            <a:r>
              <a:rPr lang="en-IN" b="1" dirty="0"/>
              <a:t>don’t change the original data structure</a:t>
            </a:r>
            <a:r>
              <a:rPr lang="en-IN" dirty="0"/>
              <a:t>, they only provide the result as per the pipelined methods.</a:t>
            </a:r>
          </a:p>
          <a:p>
            <a:pPr lvl="0" fontAlgn="base"/>
            <a:r>
              <a:rPr lang="en-IN" dirty="0"/>
              <a:t>Each intermediate </a:t>
            </a:r>
            <a:r>
              <a:rPr lang="en-IN" b="1" dirty="0"/>
              <a:t>operation is lazily executed</a:t>
            </a:r>
            <a:r>
              <a:rPr lang="en-IN" dirty="0"/>
              <a:t> and returns a stream as a result, hence various intermediate operations can be pipelined. Terminal operations mark the end of the stream and return the result.</a:t>
            </a:r>
          </a:p>
          <a:p>
            <a:endParaRPr lang="en-IN" dirty="0"/>
          </a:p>
        </p:txBody>
      </p:sp>
    </p:spTree>
    <p:extLst>
      <p:ext uri="{BB962C8B-B14F-4D97-AF65-F5344CB8AC3E}">
        <p14:creationId xmlns:p14="http://schemas.microsoft.com/office/powerpoint/2010/main" val="3708053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 Vs Collection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36772" y="2603500"/>
            <a:ext cx="9480102" cy="2286198"/>
          </a:xfrm>
          <a:prstGeom prst="rect">
            <a:avLst/>
          </a:prstGeom>
        </p:spPr>
      </p:pic>
    </p:spTree>
    <p:extLst>
      <p:ext uri="{BB962C8B-B14F-4D97-AF65-F5344CB8AC3E}">
        <p14:creationId xmlns:p14="http://schemas.microsoft.com/office/powerpoint/2010/main" val="195928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TDD – Test Driven Development</a:t>
            </a:r>
            <a:endParaRPr lang="en-IN" dirty="0"/>
          </a:p>
        </p:txBody>
      </p:sp>
      <p:sp>
        <p:nvSpPr>
          <p:cNvPr id="3" name="Content Placeholder 2"/>
          <p:cNvSpPr>
            <a:spLocks noGrp="1"/>
          </p:cNvSpPr>
          <p:nvPr>
            <p:ph idx="1"/>
          </p:nvPr>
        </p:nvSpPr>
        <p:spPr/>
        <p:txBody>
          <a:bodyPr/>
          <a:lstStyle/>
          <a:p>
            <a:r>
              <a:rPr lang="en-IN" b="1" dirty="0"/>
              <a:t>Test Driven Development (TDD)</a:t>
            </a:r>
            <a:r>
              <a:rPr lang="en-IN" dirty="0"/>
              <a:t> is software development approach in which test cases are developed to specify and validate what the code will do</a:t>
            </a:r>
            <a:r>
              <a:rPr lang="en-IN" dirty="0" smtClean="0"/>
              <a:t>.</a:t>
            </a:r>
          </a:p>
          <a:p>
            <a:r>
              <a:rPr lang="en-IN" dirty="0" smtClean="0"/>
              <a:t>Test </a:t>
            </a:r>
            <a:r>
              <a:rPr lang="en-IN" dirty="0"/>
              <a:t>cases for each functionality are created and tested first and if the test fails then the new code is written in order to pass the test and making code simple and bug-free.</a:t>
            </a:r>
          </a:p>
        </p:txBody>
      </p:sp>
    </p:spTree>
    <p:extLst>
      <p:ext uri="{BB962C8B-B14F-4D97-AF65-F5344CB8AC3E}">
        <p14:creationId xmlns:p14="http://schemas.microsoft.com/office/powerpoint/2010/main" val="10938346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perform test?</a:t>
            </a:r>
            <a:endParaRPr lang="en-IN" dirty="0"/>
          </a:p>
        </p:txBody>
      </p:sp>
      <p:sp>
        <p:nvSpPr>
          <p:cNvPr id="3" name="Content Placeholder 2"/>
          <p:cNvSpPr>
            <a:spLocks noGrp="1"/>
          </p:cNvSpPr>
          <p:nvPr>
            <p:ph idx="1"/>
          </p:nvPr>
        </p:nvSpPr>
        <p:spPr/>
        <p:txBody>
          <a:bodyPr/>
          <a:lstStyle/>
          <a:p>
            <a:r>
              <a:rPr lang="en-IN" dirty="0"/>
              <a:t>Add a test.</a:t>
            </a:r>
          </a:p>
          <a:p>
            <a:r>
              <a:rPr lang="en-IN" dirty="0"/>
              <a:t>Run all tests and see if any new test fails.</a:t>
            </a:r>
          </a:p>
          <a:p>
            <a:r>
              <a:rPr lang="en-IN" dirty="0"/>
              <a:t>Write some code.</a:t>
            </a:r>
          </a:p>
          <a:p>
            <a:r>
              <a:rPr lang="en-IN" dirty="0"/>
              <a:t>Run tests and Refactor code.</a:t>
            </a:r>
          </a:p>
          <a:p>
            <a:r>
              <a:rPr lang="en-IN" dirty="0"/>
              <a:t>Repeat.</a:t>
            </a:r>
          </a:p>
          <a:p>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7385781" y="2279264"/>
            <a:ext cx="3596952" cy="4473328"/>
          </a:xfrm>
          <a:prstGeom prst="rect">
            <a:avLst/>
          </a:prstGeom>
        </p:spPr>
      </p:pic>
    </p:spTree>
    <p:extLst>
      <p:ext uri="{BB962C8B-B14F-4D97-AF65-F5344CB8AC3E}">
        <p14:creationId xmlns:p14="http://schemas.microsoft.com/office/powerpoint/2010/main" val="2086831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Test Vs TDD Test</a:t>
            </a:r>
            <a:endParaRPr lang="en-IN" dirty="0"/>
          </a:p>
        </p:txBody>
      </p:sp>
      <p:pic>
        <p:nvPicPr>
          <p:cNvPr id="5" name="Picture 4"/>
          <p:cNvPicPr>
            <a:picLocks noChangeAspect="1"/>
          </p:cNvPicPr>
          <p:nvPr/>
        </p:nvPicPr>
        <p:blipFill>
          <a:blip r:embed="rId2"/>
          <a:stretch>
            <a:fillRect/>
          </a:stretch>
        </p:blipFill>
        <p:spPr>
          <a:xfrm>
            <a:off x="1475118" y="2397270"/>
            <a:ext cx="9183122" cy="3782562"/>
          </a:xfrm>
          <a:prstGeom prst="rect">
            <a:avLst/>
          </a:prstGeom>
        </p:spPr>
      </p:pic>
    </p:spTree>
    <p:extLst>
      <p:ext uri="{BB962C8B-B14F-4D97-AF65-F5344CB8AC3E}">
        <p14:creationId xmlns:p14="http://schemas.microsoft.com/office/powerpoint/2010/main" val="3873670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TDD</a:t>
            </a:r>
            <a:endParaRPr lang="en-IN" dirty="0"/>
          </a:p>
        </p:txBody>
      </p:sp>
      <p:sp>
        <p:nvSpPr>
          <p:cNvPr id="3" name="Content Placeholder 2"/>
          <p:cNvSpPr>
            <a:spLocks noGrp="1"/>
          </p:cNvSpPr>
          <p:nvPr>
            <p:ph idx="1"/>
          </p:nvPr>
        </p:nvSpPr>
        <p:spPr>
          <a:xfrm>
            <a:off x="595224" y="2320506"/>
            <a:ext cx="10886534" cy="4201064"/>
          </a:xfrm>
        </p:spPr>
        <p:txBody>
          <a:bodyPr>
            <a:normAutofit fontScale="77500" lnSpcReduction="20000"/>
          </a:bodyPr>
          <a:lstStyle/>
          <a:p>
            <a:r>
              <a:rPr lang="en-IN" b="1" dirty="0"/>
              <a:t>Early bug </a:t>
            </a:r>
            <a:r>
              <a:rPr lang="en-IN" b="1" dirty="0" err="1"/>
              <a:t>notification.</a:t>
            </a:r>
            <a:r>
              <a:rPr lang="en-IN" dirty="0" err="1"/>
              <a:t>Developers</a:t>
            </a:r>
            <a:r>
              <a:rPr lang="en-IN" dirty="0"/>
              <a:t> test their code but in the database world, this often consists of manual tests or one-off scripts. Using TDD you build up, over time, a suite of automated tests that you and any other developer can rerun at will.</a:t>
            </a:r>
          </a:p>
          <a:p>
            <a:r>
              <a:rPr lang="en-IN" b="1" dirty="0"/>
              <a:t>Better Designed, cleaner and more extensible code.</a:t>
            </a:r>
            <a:endParaRPr lang="en-IN" dirty="0"/>
          </a:p>
          <a:p>
            <a:pPr lvl="1"/>
            <a:r>
              <a:rPr lang="en-IN" dirty="0"/>
              <a:t>It helps to understand how the code will be used and how it interacts with other modules.</a:t>
            </a:r>
          </a:p>
          <a:p>
            <a:pPr lvl="1"/>
            <a:r>
              <a:rPr lang="en-IN" dirty="0"/>
              <a:t>It results in better design decision and more maintainable code.</a:t>
            </a:r>
          </a:p>
          <a:p>
            <a:pPr lvl="1"/>
            <a:r>
              <a:rPr lang="en-IN" dirty="0"/>
              <a:t>TDD allows writing smaller code having single responsibility rather than monolithic procedures with multiple responsibilities. This makes the code simpler to understand.</a:t>
            </a:r>
          </a:p>
          <a:p>
            <a:pPr lvl="1"/>
            <a:r>
              <a:rPr lang="en-IN" dirty="0"/>
              <a:t>TDD also forces to write only production code to pass tests based on user requirements.</a:t>
            </a:r>
          </a:p>
          <a:p>
            <a:r>
              <a:rPr lang="en-IN" b="1" dirty="0"/>
              <a:t>Confidence to Refactor</a:t>
            </a:r>
            <a:endParaRPr lang="en-IN" dirty="0"/>
          </a:p>
          <a:p>
            <a:pPr lvl="1"/>
            <a:r>
              <a:rPr lang="en-IN" dirty="0"/>
              <a:t>If you refactor code, there can be possibilities of breaks in the code. So having a set of automated tests you can fix those breaks before release. Proper warning will be given if breaks found when automated tests are used.</a:t>
            </a:r>
          </a:p>
          <a:p>
            <a:pPr lvl="1"/>
            <a:r>
              <a:rPr lang="en-IN" dirty="0"/>
              <a:t>Using TDD, should results in faster, more extensible code with fewer bugs that can be updated with minimal risks.</a:t>
            </a:r>
          </a:p>
          <a:p>
            <a:r>
              <a:rPr lang="en-IN" b="1" dirty="0"/>
              <a:t>Good for </a:t>
            </a:r>
            <a:r>
              <a:rPr lang="en-IN" b="1" dirty="0" err="1"/>
              <a:t>teamwork</a:t>
            </a:r>
            <a:r>
              <a:rPr lang="en-IN" dirty="0" err="1"/>
              <a:t>In</a:t>
            </a:r>
            <a:r>
              <a:rPr lang="en-IN" dirty="0"/>
              <a:t> the absence of any team member, other team members can easily pick up and work on the code. It also aids knowledge sharing, thereby making the team more effective overall.</a:t>
            </a:r>
          </a:p>
          <a:p>
            <a:r>
              <a:rPr lang="en-IN" b="1" dirty="0"/>
              <a:t>Good for </a:t>
            </a:r>
            <a:r>
              <a:rPr lang="en-IN" b="1" dirty="0" err="1"/>
              <a:t>Developers</a:t>
            </a:r>
            <a:r>
              <a:rPr lang="en-IN" dirty="0" err="1"/>
              <a:t>Though</a:t>
            </a:r>
            <a:r>
              <a:rPr lang="en-IN" dirty="0"/>
              <a:t> developers have to spend more time in writing TDD test cases, it takes a lot less time for debugging and developing new features. You will write cleaner, less complicated code.</a:t>
            </a:r>
          </a:p>
          <a:p>
            <a:r>
              <a:rPr lang="en-IN" b="1" dirty="0"/>
              <a:t>Summary:</a:t>
            </a:r>
            <a:endParaRPr lang="en-IN" dirty="0"/>
          </a:p>
          <a:p>
            <a:endParaRPr lang="en-IN" dirty="0"/>
          </a:p>
        </p:txBody>
      </p:sp>
    </p:spTree>
    <p:extLst>
      <p:ext uri="{BB962C8B-B14F-4D97-AF65-F5344CB8AC3E}">
        <p14:creationId xmlns:p14="http://schemas.microsoft.com/office/powerpoint/2010/main" val="2506588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Junit 5</a:t>
            </a:r>
            <a:endParaRPr lang="en-IN" dirty="0"/>
          </a:p>
        </p:txBody>
      </p:sp>
      <p:sp>
        <p:nvSpPr>
          <p:cNvPr id="3" name="Content Placeholder 2"/>
          <p:cNvSpPr>
            <a:spLocks noGrp="1"/>
          </p:cNvSpPr>
          <p:nvPr>
            <p:ph idx="1"/>
          </p:nvPr>
        </p:nvSpPr>
        <p:spPr/>
        <p:txBody>
          <a:bodyPr/>
          <a:lstStyle/>
          <a:p>
            <a:r>
              <a:rPr lang="en-IN" dirty="0" smtClean="0"/>
              <a:t>Testing Framework</a:t>
            </a:r>
          </a:p>
          <a:p>
            <a:r>
              <a:rPr lang="en-IN" dirty="0" smtClean="0"/>
              <a:t>Modules</a:t>
            </a:r>
          </a:p>
          <a:p>
            <a:pPr lvl="1"/>
            <a:r>
              <a:rPr lang="en-IN" dirty="0" smtClean="0"/>
              <a:t>Junit Platform</a:t>
            </a:r>
          </a:p>
          <a:p>
            <a:pPr lvl="2"/>
            <a:r>
              <a:rPr lang="en-IN" dirty="0"/>
              <a:t>It defines the </a:t>
            </a:r>
            <a:r>
              <a:rPr lang="en-IN" dirty="0" err="1"/>
              <a:t>TestEngine</a:t>
            </a:r>
            <a:r>
              <a:rPr lang="en-IN" dirty="0"/>
              <a:t> API for developing new testing frameworks that runs on the platform.</a:t>
            </a:r>
            <a:endParaRPr lang="en-IN" dirty="0" smtClean="0"/>
          </a:p>
          <a:p>
            <a:pPr lvl="1"/>
            <a:r>
              <a:rPr lang="en-IN" dirty="0" smtClean="0"/>
              <a:t>Junit Jupiter</a:t>
            </a:r>
          </a:p>
          <a:p>
            <a:pPr lvl="2"/>
            <a:r>
              <a:rPr lang="en-IN" dirty="0"/>
              <a:t>It has all new </a:t>
            </a:r>
            <a:r>
              <a:rPr lang="en-IN" dirty="0" err="1"/>
              <a:t>junit</a:t>
            </a:r>
            <a:r>
              <a:rPr lang="en-IN" dirty="0"/>
              <a:t> annotations and </a:t>
            </a:r>
            <a:r>
              <a:rPr lang="en-IN" dirty="0" err="1"/>
              <a:t>TestEngine</a:t>
            </a:r>
            <a:r>
              <a:rPr lang="en-IN" dirty="0"/>
              <a:t> implementation to run tests written with these annotations.</a:t>
            </a:r>
            <a:endParaRPr lang="en-IN" dirty="0" smtClean="0"/>
          </a:p>
          <a:p>
            <a:pPr lvl="1"/>
            <a:r>
              <a:rPr lang="en-IN" dirty="0" smtClean="0"/>
              <a:t>Junit Vintage</a:t>
            </a:r>
          </a:p>
          <a:p>
            <a:pPr lvl="2"/>
            <a:r>
              <a:rPr lang="en-IN" dirty="0" smtClean="0"/>
              <a:t>It allows </a:t>
            </a:r>
            <a:r>
              <a:rPr lang="en-IN" dirty="0" err="1" smtClean="0"/>
              <a:t>junit</a:t>
            </a:r>
            <a:r>
              <a:rPr lang="en-IN" dirty="0" smtClean="0"/>
              <a:t> 3 and 4 on </a:t>
            </a:r>
            <a:r>
              <a:rPr lang="en-IN" dirty="0" err="1" smtClean="0"/>
              <a:t>junit</a:t>
            </a:r>
            <a:r>
              <a:rPr lang="en-IN" dirty="0" smtClean="0"/>
              <a:t> 5 </a:t>
            </a:r>
            <a:r>
              <a:rPr lang="en-IN" dirty="0" err="1" smtClean="0"/>
              <a:t>plateform</a:t>
            </a:r>
            <a:endParaRPr lang="en-IN" dirty="0" smtClean="0"/>
          </a:p>
          <a:p>
            <a:pPr lvl="1"/>
            <a:endParaRPr lang="en-IN" dirty="0"/>
          </a:p>
        </p:txBody>
      </p:sp>
    </p:spTree>
    <p:extLst>
      <p:ext uri="{BB962C8B-B14F-4D97-AF65-F5344CB8AC3E}">
        <p14:creationId xmlns:p14="http://schemas.microsoft.com/office/powerpoint/2010/main" val="7849703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Annotations</a:t>
            </a:r>
            <a:endParaRPr lang="en-IN" dirty="0"/>
          </a:p>
        </p:txBody>
      </p:sp>
      <p:sp>
        <p:nvSpPr>
          <p:cNvPr id="3" name="Content Placeholder 2"/>
          <p:cNvSpPr>
            <a:spLocks noGrp="1"/>
          </p:cNvSpPr>
          <p:nvPr>
            <p:ph idx="1"/>
          </p:nvPr>
        </p:nvSpPr>
        <p:spPr/>
        <p:txBody>
          <a:bodyPr/>
          <a:lstStyle/>
          <a:p>
            <a:r>
              <a:rPr lang="en-IN" dirty="0" smtClean="0"/>
              <a:t>@</a:t>
            </a:r>
            <a:r>
              <a:rPr lang="en-IN" dirty="0" err="1" smtClean="0"/>
              <a:t>BeforeAll</a:t>
            </a:r>
            <a:endParaRPr lang="en-IN" dirty="0" smtClean="0"/>
          </a:p>
          <a:p>
            <a:r>
              <a:rPr lang="en-IN" dirty="0" smtClean="0"/>
              <a:t>@</a:t>
            </a:r>
            <a:r>
              <a:rPr lang="en-IN" dirty="0" err="1" smtClean="0"/>
              <a:t>BeforeEach</a:t>
            </a:r>
            <a:endParaRPr lang="en-IN" dirty="0" smtClean="0"/>
          </a:p>
          <a:p>
            <a:r>
              <a:rPr lang="en-IN" dirty="0" smtClean="0"/>
              <a:t>@</a:t>
            </a:r>
            <a:r>
              <a:rPr lang="en-IN" dirty="0" err="1" smtClean="0"/>
              <a:t>AfterEach</a:t>
            </a:r>
            <a:endParaRPr lang="en-IN" dirty="0" smtClean="0"/>
          </a:p>
          <a:p>
            <a:r>
              <a:rPr lang="en-IN" dirty="0" smtClean="0"/>
              <a:t>@</a:t>
            </a:r>
            <a:r>
              <a:rPr lang="en-IN" dirty="0" err="1" smtClean="0"/>
              <a:t>AfterAll</a:t>
            </a:r>
            <a:endParaRPr lang="en-IN" dirty="0" smtClean="0"/>
          </a:p>
          <a:p>
            <a:endParaRPr lang="en-IN" dirty="0" smtClean="0"/>
          </a:p>
          <a:p>
            <a:pPr marL="0" indent="0">
              <a:buNone/>
            </a:pPr>
            <a:endParaRPr lang="en-IN" dirty="0" smtClean="0"/>
          </a:p>
        </p:txBody>
      </p:sp>
    </p:spTree>
    <p:extLst>
      <p:ext uri="{BB962C8B-B14F-4D97-AF65-F5344CB8AC3E}">
        <p14:creationId xmlns:p14="http://schemas.microsoft.com/office/powerpoint/2010/main" val="25083996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br>
              <a:rPr lang="en-IN" dirty="0" smtClean="0"/>
            </a:br>
            <a:endParaRPr lang="en-IN" dirty="0"/>
          </a:p>
        </p:txBody>
      </p:sp>
      <p:sp>
        <p:nvSpPr>
          <p:cNvPr id="3" name="Content Placeholder 2"/>
          <p:cNvSpPr>
            <a:spLocks noGrp="1"/>
          </p:cNvSpPr>
          <p:nvPr>
            <p:ph idx="1"/>
          </p:nvPr>
        </p:nvSpPr>
        <p:spPr/>
        <p:txBody>
          <a:bodyPr/>
          <a:lstStyle/>
          <a:p>
            <a:r>
              <a:rPr lang="en-IN" dirty="0" err="1" smtClean="0"/>
              <a:t>assertEquals</a:t>
            </a:r>
            <a:r>
              <a:rPr lang="en-IN" dirty="0" smtClean="0"/>
              <a:t>()</a:t>
            </a:r>
          </a:p>
          <a:p>
            <a:r>
              <a:rPr lang="en-IN" dirty="0" err="1" smtClean="0"/>
              <a:t>assertNotEquals</a:t>
            </a:r>
            <a:r>
              <a:rPr lang="en-IN" dirty="0" smtClean="0"/>
              <a:t>()</a:t>
            </a:r>
          </a:p>
          <a:p>
            <a:r>
              <a:rPr lang="en-IN" dirty="0" err="1" smtClean="0"/>
              <a:t>assertThrows</a:t>
            </a:r>
            <a:endParaRPr lang="en-IN" dirty="0" smtClean="0"/>
          </a:p>
          <a:p>
            <a:endParaRPr lang="en-IN" dirty="0"/>
          </a:p>
        </p:txBody>
      </p:sp>
    </p:spTree>
    <p:extLst>
      <p:ext uri="{BB962C8B-B14F-4D97-AF65-F5344CB8AC3E}">
        <p14:creationId xmlns:p14="http://schemas.microsoft.com/office/powerpoint/2010/main" val="351668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Creation</a:t>
            </a:r>
          </a:p>
        </p:txBody>
      </p:sp>
      <p:sp>
        <p:nvSpPr>
          <p:cNvPr id="3" name="Content Placeholder 2"/>
          <p:cNvSpPr>
            <a:spLocks noGrp="1"/>
          </p:cNvSpPr>
          <p:nvPr>
            <p:ph sz="half" idx="1"/>
          </p:nvPr>
        </p:nvSpPr>
        <p:spPr>
          <a:xfrm>
            <a:off x="214678" y="2137674"/>
            <a:ext cx="4825158" cy="3416301"/>
          </a:xfrm>
        </p:spPr>
        <p:txBody>
          <a:bodyPr/>
          <a:lstStyle/>
          <a:p>
            <a:r>
              <a:rPr lang="en-US" b="1" dirty="0"/>
              <a:t>Extends Thread</a:t>
            </a:r>
          </a:p>
        </p:txBody>
      </p:sp>
      <p:sp>
        <p:nvSpPr>
          <p:cNvPr id="5" name="Content Placeholder 4"/>
          <p:cNvSpPr>
            <a:spLocks noGrp="1"/>
          </p:cNvSpPr>
          <p:nvPr>
            <p:ph sz="half" idx="2"/>
          </p:nvPr>
        </p:nvSpPr>
        <p:spPr>
          <a:xfrm>
            <a:off x="5268436" y="2137674"/>
            <a:ext cx="4825159" cy="3416300"/>
          </a:xfrm>
        </p:spPr>
        <p:txBody>
          <a:bodyPr/>
          <a:lstStyle/>
          <a:p>
            <a:r>
              <a:rPr lang="en-US" b="1" dirty="0"/>
              <a:t>Implementing Runnable Interface</a:t>
            </a:r>
          </a:p>
          <a:p>
            <a:pPr marL="0" indent="0">
              <a:buNone/>
            </a:pPr>
            <a:r>
              <a:rPr lang="en-US" dirty="0"/>
              <a:t>	Public void run();</a:t>
            </a:r>
          </a:p>
          <a:p>
            <a:endParaRPr lang="en-US" dirty="0"/>
          </a:p>
        </p:txBody>
      </p:sp>
      <p:pic>
        <p:nvPicPr>
          <p:cNvPr id="4" name="Picture 3"/>
          <p:cNvPicPr>
            <a:picLocks noChangeAspect="1"/>
          </p:cNvPicPr>
          <p:nvPr/>
        </p:nvPicPr>
        <p:blipFill>
          <a:blip r:embed="rId2"/>
          <a:stretch>
            <a:fillRect/>
          </a:stretch>
        </p:blipFill>
        <p:spPr>
          <a:xfrm>
            <a:off x="391173" y="2419039"/>
            <a:ext cx="2507197" cy="1135478"/>
          </a:xfrm>
          <a:prstGeom prst="rect">
            <a:avLst/>
          </a:prstGeom>
        </p:spPr>
      </p:pic>
      <p:pic>
        <p:nvPicPr>
          <p:cNvPr id="6" name="Picture 5"/>
          <p:cNvPicPr>
            <a:picLocks noChangeAspect="1"/>
          </p:cNvPicPr>
          <p:nvPr/>
        </p:nvPicPr>
        <p:blipFill>
          <a:blip r:embed="rId3"/>
          <a:stretch>
            <a:fillRect/>
          </a:stretch>
        </p:blipFill>
        <p:spPr>
          <a:xfrm>
            <a:off x="162573" y="3482129"/>
            <a:ext cx="2621507" cy="3223539"/>
          </a:xfrm>
          <a:prstGeom prst="rect">
            <a:avLst/>
          </a:prstGeom>
          <a:ln>
            <a:noFill/>
          </a:ln>
          <a:effectLst>
            <a:outerShdw blurRad="292100" dist="139700" dir="2700000" algn="tl" rotWithShape="0">
              <a:srgbClr val="333333">
                <a:alpha val="65000"/>
              </a:srgbClr>
            </a:outerShdw>
          </a:effectLst>
        </p:spPr>
      </p:pic>
      <p:grpSp>
        <p:nvGrpSpPr>
          <p:cNvPr id="16" name="Group 15"/>
          <p:cNvGrpSpPr/>
          <p:nvPr/>
        </p:nvGrpSpPr>
        <p:grpSpPr>
          <a:xfrm>
            <a:off x="3872452" y="2986778"/>
            <a:ext cx="4226387" cy="3329393"/>
            <a:chOff x="5382074" y="3169141"/>
            <a:chExt cx="4940121" cy="3329393"/>
          </a:xfrm>
        </p:grpSpPr>
        <p:pic>
          <p:nvPicPr>
            <p:cNvPr id="8" name="Picture 7"/>
            <p:cNvPicPr>
              <a:picLocks noChangeAspect="1"/>
            </p:cNvPicPr>
            <p:nvPr/>
          </p:nvPicPr>
          <p:blipFill>
            <a:blip r:embed="rId4"/>
            <a:stretch>
              <a:fillRect/>
            </a:stretch>
          </p:blipFill>
          <p:spPr>
            <a:xfrm>
              <a:off x="5382074" y="3169141"/>
              <a:ext cx="4940121" cy="3329393"/>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564038" y="3856008"/>
              <a:ext cx="1940943" cy="5520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52538" y="4482858"/>
              <a:ext cx="1940943" cy="5520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6142009" y="5175849"/>
              <a:ext cx="2760451" cy="86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8816197" y="5024888"/>
              <a:ext cx="1035861" cy="261610"/>
            </a:xfrm>
            <a:prstGeom prst="rect">
              <a:avLst/>
            </a:prstGeom>
            <a:noFill/>
          </p:spPr>
          <p:txBody>
            <a:bodyPr wrap="none" rtlCol="0">
              <a:spAutoFit/>
            </a:bodyPr>
            <a:lstStyle/>
            <a:p>
              <a:r>
                <a:rPr lang="en-US" sz="1100" b="1" dirty="0"/>
                <a:t>Main Thread</a:t>
              </a:r>
            </a:p>
          </p:txBody>
        </p:sp>
        <p:sp>
          <p:nvSpPr>
            <p:cNvPr id="15" name="Rectangle 14"/>
            <p:cNvSpPr/>
            <p:nvPr/>
          </p:nvSpPr>
          <p:spPr>
            <a:xfrm>
              <a:off x="6139233" y="6070946"/>
              <a:ext cx="4160585" cy="23414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a:blip r:embed="rId5"/>
          <a:stretch>
            <a:fillRect/>
          </a:stretch>
        </p:blipFill>
        <p:spPr>
          <a:xfrm>
            <a:off x="8244675" y="2805608"/>
            <a:ext cx="3635055" cy="1661304"/>
          </a:xfrm>
          <a:prstGeom prst="rect">
            <a:avLst/>
          </a:prstGeom>
          <a:ln>
            <a:noFill/>
          </a:ln>
          <a:effectLst>
            <a:outerShdw blurRad="292100" dist="139700" dir="2700000" algn="tl" rotWithShape="0">
              <a:srgbClr val="333333">
                <a:alpha val="65000"/>
              </a:srgbClr>
            </a:outerShdw>
          </a:effectLst>
        </p:spPr>
      </p:pic>
      <p:sp>
        <p:nvSpPr>
          <p:cNvPr id="18" name="TextBox 17"/>
          <p:cNvSpPr txBox="1"/>
          <p:nvPr/>
        </p:nvSpPr>
        <p:spPr>
          <a:xfrm>
            <a:off x="8229605" y="2527537"/>
            <a:ext cx="3071004" cy="307777"/>
          </a:xfrm>
          <a:prstGeom prst="rect">
            <a:avLst/>
          </a:prstGeom>
          <a:noFill/>
        </p:spPr>
        <p:txBody>
          <a:bodyPr wrap="square" rtlCol="0">
            <a:spAutoFit/>
          </a:bodyPr>
          <a:lstStyle/>
          <a:p>
            <a:r>
              <a:rPr lang="en-US" sz="1400" b="1" dirty="0"/>
              <a:t>Thread Priority</a:t>
            </a:r>
          </a:p>
        </p:txBody>
      </p:sp>
      <p:pic>
        <p:nvPicPr>
          <p:cNvPr id="19" name="Picture 18"/>
          <p:cNvPicPr>
            <a:picLocks noChangeAspect="1"/>
          </p:cNvPicPr>
          <p:nvPr/>
        </p:nvPicPr>
        <p:blipFill>
          <a:blip r:embed="rId6"/>
          <a:stretch>
            <a:fillRect/>
          </a:stretch>
        </p:blipFill>
        <p:spPr>
          <a:xfrm>
            <a:off x="8455133" y="5248447"/>
            <a:ext cx="1867062" cy="1280271"/>
          </a:xfrm>
          <a:prstGeom prst="rect">
            <a:avLst/>
          </a:prstGeom>
          <a:ln>
            <a:noFill/>
          </a:ln>
          <a:effectLst>
            <a:outerShdw blurRad="292100" dist="139700" dir="2700000" algn="tl" rotWithShape="0">
              <a:srgbClr val="333333">
                <a:alpha val="65000"/>
              </a:srgbClr>
            </a:outerShdw>
          </a:effectLst>
        </p:spPr>
      </p:pic>
      <p:sp>
        <p:nvSpPr>
          <p:cNvPr id="20" name="TextBox 19"/>
          <p:cNvSpPr txBox="1"/>
          <p:nvPr/>
        </p:nvSpPr>
        <p:spPr>
          <a:xfrm>
            <a:off x="8382005" y="4896921"/>
            <a:ext cx="3071004" cy="307777"/>
          </a:xfrm>
          <a:prstGeom prst="rect">
            <a:avLst/>
          </a:prstGeom>
          <a:noFill/>
        </p:spPr>
        <p:txBody>
          <a:bodyPr wrap="square" rtlCol="0">
            <a:spAutoFit/>
          </a:bodyPr>
          <a:lstStyle/>
          <a:p>
            <a:r>
              <a:rPr lang="en-US" sz="1400" b="1" dirty="0"/>
              <a:t>Let</a:t>
            </a:r>
            <a:r>
              <a:rPr lang="en-US" sz="1400" b="1" dirty="0">
                <a:solidFill>
                  <a:srgbClr val="FF0000"/>
                </a:solidFill>
              </a:rPr>
              <a:t> </a:t>
            </a:r>
            <a:r>
              <a:rPr lang="en-US" sz="1400" b="1">
                <a:solidFill>
                  <a:srgbClr val="FF0000"/>
                </a:solidFill>
              </a:rPr>
              <a:t>T1 </a:t>
            </a:r>
            <a:r>
              <a:rPr lang="en-US" sz="1400" b="1"/>
              <a:t>complete then t2</a:t>
            </a:r>
            <a:endParaRPr lang="en-US" sz="1400" b="1" dirty="0"/>
          </a:p>
        </p:txBody>
      </p:sp>
    </p:spTree>
    <p:extLst>
      <p:ext uri="{BB962C8B-B14F-4D97-AF65-F5344CB8AC3E}">
        <p14:creationId xmlns:p14="http://schemas.microsoft.com/office/powerpoint/2010/main" val="231500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Runnable using Lambda</a:t>
            </a:r>
          </a:p>
        </p:txBody>
      </p:sp>
      <p:sp>
        <p:nvSpPr>
          <p:cNvPr id="6" name="Content Placeholder 5"/>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694370" y="1805875"/>
            <a:ext cx="9746825" cy="4816257"/>
          </a:xfrm>
          <a:prstGeom prst="rect">
            <a:avLst/>
          </a:prstGeom>
        </p:spPr>
      </p:pic>
      <p:sp>
        <p:nvSpPr>
          <p:cNvPr id="9" name="Rectangle 8"/>
          <p:cNvSpPr/>
          <p:nvPr/>
        </p:nvSpPr>
        <p:spPr>
          <a:xfrm>
            <a:off x="1785668" y="3088257"/>
            <a:ext cx="5175849" cy="14061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74167" y="5469147"/>
            <a:ext cx="8667028" cy="55065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58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Runnable and Thread </a:t>
            </a:r>
          </a:p>
        </p:txBody>
      </p:sp>
      <p:sp>
        <p:nvSpPr>
          <p:cNvPr id="5" name="Text Placeholder 4"/>
          <p:cNvSpPr>
            <a:spLocks noGrp="1"/>
          </p:cNvSpPr>
          <p:nvPr>
            <p:ph type="body" idx="1"/>
          </p:nvPr>
        </p:nvSpPr>
        <p:spPr/>
        <p:txBody>
          <a:bodyPr/>
          <a:lstStyle/>
          <a:p>
            <a:r>
              <a:rPr lang="en-US" dirty="0"/>
              <a:t>Runnable	</a:t>
            </a:r>
          </a:p>
        </p:txBody>
      </p:sp>
      <p:sp>
        <p:nvSpPr>
          <p:cNvPr id="6" name="Content Placeholder 5"/>
          <p:cNvSpPr>
            <a:spLocks noGrp="1"/>
          </p:cNvSpPr>
          <p:nvPr>
            <p:ph sz="half" idx="2"/>
          </p:nvPr>
        </p:nvSpPr>
        <p:spPr/>
        <p:txBody>
          <a:bodyPr>
            <a:normAutofit/>
          </a:bodyPr>
          <a:lstStyle/>
          <a:p>
            <a:r>
              <a:rPr lang="en-US" dirty="0"/>
              <a:t>We </a:t>
            </a:r>
            <a:r>
              <a:rPr lang="en-US" b="1" dirty="0"/>
              <a:t>can extend another class </a:t>
            </a:r>
            <a:r>
              <a:rPr lang="en-US" dirty="0"/>
              <a:t>as well.</a:t>
            </a:r>
          </a:p>
          <a:p>
            <a:r>
              <a:rPr lang="en-US" dirty="0"/>
              <a:t>Same object is </a:t>
            </a:r>
            <a:r>
              <a:rPr lang="en-US" b="1" dirty="0"/>
              <a:t>shared amongst multiple </a:t>
            </a:r>
            <a:r>
              <a:rPr lang="en-US" dirty="0"/>
              <a:t>threads.</a:t>
            </a:r>
          </a:p>
          <a:p>
            <a:r>
              <a:rPr lang="en-US" dirty="0"/>
              <a:t>Runnable only consists only of one abstract method i.e. run() method. So, implementing Runnable is </a:t>
            </a:r>
            <a:r>
              <a:rPr lang="en-US" b="1" dirty="0"/>
              <a:t>lightweight</a:t>
            </a:r>
            <a:r>
              <a:rPr lang="en-US" dirty="0"/>
              <a:t> operation.</a:t>
            </a:r>
          </a:p>
          <a:p>
            <a:endParaRPr lang="en-US" dirty="0"/>
          </a:p>
        </p:txBody>
      </p:sp>
      <p:sp>
        <p:nvSpPr>
          <p:cNvPr id="7" name="Text Placeholder 6"/>
          <p:cNvSpPr>
            <a:spLocks noGrp="1"/>
          </p:cNvSpPr>
          <p:nvPr>
            <p:ph type="body" sz="quarter" idx="3"/>
          </p:nvPr>
        </p:nvSpPr>
        <p:spPr/>
        <p:txBody>
          <a:bodyPr/>
          <a:lstStyle/>
          <a:p>
            <a:r>
              <a:rPr lang="en-US" dirty="0"/>
              <a:t>Thread`</a:t>
            </a:r>
          </a:p>
        </p:txBody>
      </p:sp>
      <p:sp>
        <p:nvSpPr>
          <p:cNvPr id="8" name="Content Placeholder 7"/>
          <p:cNvSpPr>
            <a:spLocks noGrp="1"/>
          </p:cNvSpPr>
          <p:nvPr>
            <p:ph sz="quarter" idx="4"/>
          </p:nvPr>
        </p:nvSpPr>
        <p:spPr/>
        <p:txBody>
          <a:bodyPr/>
          <a:lstStyle/>
          <a:p>
            <a:r>
              <a:rPr lang="en-US" dirty="0"/>
              <a:t>We cannot extend any other class</a:t>
            </a:r>
          </a:p>
          <a:p>
            <a:r>
              <a:rPr lang="en-US" dirty="0"/>
              <a:t>Each and every thread gets associated with new object. </a:t>
            </a:r>
          </a:p>
          <a:p>
            <a:r>
              <a:rPr lang="en-US" dirty="0"/>
              <a:t>When we extend Thread unnecessary all Thread class features are inherited,</a:t>
            </a:r>
          </a:p>
          <a:p>
            <a:endParaRPr lang="en-US" dirty="0"/>
          </a:p>
        </p:txBody>
      </p:sp>
    </p:spTree>
    <p:extLst>
      <p:ext uri="{BB962C8B-B14F-4D97-AF65-F5344CB8AC3E}">
        <p14:creationId xmlns:p14="http://schemas.microsoft.com/office/powerpoint/2010/main" val="3818312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3012</TotalTime>
  <Words>1935</Words>
  <Application>Microsoft Office PowerPoint</Application>
  <PresentationFormat>Widescreen</PresentationFormat>
  <Paragraphs>330</Paragraphs>
  <Slides>69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Century Gothic</vt:lpstr>
      <vt:lpstr>Verdana</vt:lpstr>
      <vt:lpstr>Wingdings 3</vt:lpstr>
      <vt:lpstr>Ion Boardroom</vt:lpstr>
      <vt:lpstr>PowerPoint Presentation</vt:lpstr>
      <vt:lpstr>Day Plan</vt:lpstr>
      <vt:lpstr>MultiThreading</vt:lpstr>
      <vt:lpstr>What is Thread? </vt:lpstr>
      <vt:lpstr>PowerPoint Presentation</vt:lpstr>
      <vt:lpstr>MultiTasking? </vt:lpstr>
      <vt:lpstr>Thread Creation</vt:lpstr>
      <vt:lpstr>Runnable using Lambda</vt:lpstr>
      <vt:lpstr>Runnable and Thread </vt:lpstr>
      <vt:lpstr>PowerPoint Presentation</vt:lpstr>
      <vt:lpstr>Life Cycle of Thread</vt:lpstr>
      <vt:lpstr>MultiTasking? </vt:lpstr>
      <vt:lpstr>Thread Creation</vt:lpstr>
      <vt:lpstr>Runnable using Lambda</vt:lpstr>
      <vt:lpstr>Runnable and Thread </vt:lpstr>
      <vt:lpstr>How does start method works?</vt:lpstr>
      <vt:lpstr>Life Cycle of Thread</vt:lpstr>
      <vt:lpstr>Threads</vt:lpstr>
      <vt:lpstr>Types of Threads</vt:lpstr>
      <vt:lpstr>Can you call run() method directly without start()?</vt:lpstr>
      <vt:lpstr>Thread Interference</vt:lpstr>
      <vt:lpstr>Synchronization</vt:lpstr>
      <vt:lpstr>Synchronization</vt:lpstr>
      <vt:lpstr>Thread Synchronization</vt:lpstr>
      <vt:lpstr>Synchronize() - Bank Application</vt:lpstr>
      <vt:lpstr>Synchronize Block</vt:lpstr>
      <vt:lpstr>Points - Synchronization</vt:lpstr>
      <vt:lpstr>Why Use Synchronization?</vt:lpstr>
      <vt:lpstr>Thread Priority</vt:lpstr>
      <vt:lpstr>Can you override run method?</vt:lpstr>
      <vt:lpstr>Thread Scheduler</vt:lpstr>
      <vt:lpstr>How Thread Scheduler is unpredictable?</vt:lpstr>
      <vt:lpstr>Technique to schedule thread by Scheduler</vt:lpstr>
      <vt:lpstr>Sleep method </vt:lpstr>
      <vt:lpstr>Ex: Create two thread and sleep a thread for 500 millisecond.</vt:lpstr>
      <vt:lpstr>What will happen if you will run a thread more than once?</vt:lpstr>
      <vt:lpstr>Assignment</vt:lpstr>
      <vt:lpstr>Join()</vt:lpstr>
      <vt:lpstr>Garbage Collection</vt:lpstr>
      <vt:lpstr>Can you unreferenced the Objects?</vt:lpstr>
      <vt:lpstr>Finalize()</vt:lpstr>
      <vt:lpstr>Java Runtime class-java.lang.Runtime </vt:lpstr>
      <vt:lpstr>Without Synchronization</vt:lpstr>
      <vt:lpstr>Synchronized Block</vt:lpstr>
      <vt:lpstr>Static Synchronization</vt:lpstr>
      <vt:lpstr>Difference between Wait and sleep</vt:lpstr>
      <vt:lpstr>?Does thread leaves lock on sleep()?</vt:lpstr>
      <vt:lpstr>?Does thread leaves lock on wait()?</vt:lpstr>
      <vt:lpstr>?Can you acquire a lock on a class?</vt:lpstr>
      <vt:lpstr>Interrupting a Thread</vt:lpstr>
      <vt:lpstr>Overview of Logging</vt:lpstr>
      <vt:lpstr>Need of Logging</vt:lpstr>
      <vt:lpstr>Log4J</vt:lpstr>
      <vt:lpstr>Maven</vt:lpstr>
      <vt:lpstr>Build Tool</vt:lpstr>
      <vt:lpstr>With or Without Maven</vt:lpstr>
      <vt:lpstr>Maven Repository</vt:lpstr>
      <vt:lpstr>Pom.xml</vt:lpstr>
      <vt:lpstr>Maven Build Life Cycle</vt:lpstr>
      <vt:lpstr>Logging Level – WHY?</vt:lpstr>
      <vt:lpstr>Streams</vt:lpstr>
      <vt:lpstr>Stream Vs Collection</vt:lpstr>
      <vt:lpstr>TDD – Test Driven Development</vt:lpstr>
      <vt:lpstr>How to perform test?</vt:lpstr>
      <vt:lpstr>Traditional Test Vs TDD Test</vt:lpstr>
      <vt:lpstr>Advantages of TDD</vt:lpstr>
      <vt:lpstr>Junit 5</vt:lpstr>
      <vt:lpstr>Annotations</vt:lpstr>
      <vt:lpstr>Methods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Ashu Jauhari</dc:creator>
  <cp:lastModifiedBy>Microsoft account</cp:lastModifiedBy>
  <cp:revision>189</cp:revision>
  <dcterms:created xsi:type="dcterms:W3CDTF">2017-10-27T05:30:41Z</dcterms:created>
  <dcterms:modified xsi:type="dcterms:W3CDTF">2021-06-04T10:41:49Z</dcterms:modified>
</cp:coreProperties>
</file>