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309" r:id="rId6"/>
    <p:sldId id="334" r:id="rId7"/>
    <p:sldId id="339" r:id="rId8"/>
    <p:sldId id="341" r:id="rId9"/>
    <p:sldId id="342" r:id="rId10"/>
    <p:sldId id="343" r:id="rId11"/>
    <p:sldId id="344" r:id="rId12"/>
    <p:sldId id="345" r:id="rId13"/>
    <p:sldId id="3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1C4"/>
    <a:srgbClr val="01C6FD"/>
    <a:srgbClr val="79AE02"/>
    <a:srgbClr val="067F9C"/>
    <a:srgbClr val="014E52"/>
    <a:srgbClr val="0C596D"/>
    <a:srgbClr val="03556D"/>
    <a:srgbClr val="145C72"/>
    <a:srgbClr val="0000A4"/>
    <a:srgbClr val="1ABE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667" autoAdjust="0"/>
  </p:normalViewPr>
  <p:slideViewPr>
    <p:cSldViewPr snapToGrid="0">
      <p:cViewPr varScale="1">
        <p:scale>
          <a:sx n="84" d="100"/>
          <a:sy n="84" d="100"/>
        </p:scale>
        <p:origin x="600" y="77"/>
      </p:cViewPr>
      <p:guideLst>
        <p:guide orient="horz" pos="2160"/>
        <p:guide pos="3840"/>
      </p:guideLst>
    </p:cSldViewPr>
  </p:slideViewPr>
  <p:outlineViewPr>
    <p:cViewPr>
      <p:scale>
        <a:sx n="33" d="100"/>
        <a:sy n="33" d="100"/>
      </p:scale>
      <p:origin x="0" y="-14419"/>
    </p:cViewPr>
  </p:outlin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6876A3F-4FE3-4D4F-B92F-1631838507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94516C7-1FF3-F44B-93B1-24B9AA324A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34C92B-6A45-864A-B429-22A9039765DA}" type="datetimeFigureOut">
              <a:rPr lang="en-US" smtClean="0"/>
              <a:pPr/>
              <a:t>6/14/2021</a:t>
            </a:fld>
            <a:endParaRPr lang="en-US" dirty="0"/>
          </a:p>
        </p:txBody>
      </p:sp>
      <p:sp>
        <p:nvSpPr>
          <p:cNvPr id="4" name="Footer Placeholder 3">
            <a:extLst>
              <a:ext uri="{FF2B5EF4-FFF2-40B4-BE49-F238E27FC236}">
                <a16:creationId xmlns="" xmlns:a16="http://schemas.microsoft.com/office/drawing/2014/main" id="{EDC6268A-8AA9-4C40-BEFB-029DF3E811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08E928AC-AE76-324A-BA05-D16BF60C79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62C3C4-9460-4343-9283-24A378E2714B}" type="slidenum">
              <a:rPr lang="en-US" smtClean="0"/>
              <a:pPr/>
              <a:t>‹#›</a:t>
            </a:fld>
            <a:endParaRPr lang="en-US" dirty="0"/>
          </a:p>
        </p:txBody>
      </p:sp>
    </p:spTree>
    <p:extLst>
      <p:ext uri="{BB962C8B-B14F-4D97-AF65-F5344CB8AC3E}">
        <p14:creationId xmlns:p14="http://schemas.microsoft.com/office/powerpoint/2010/main" val="419054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65FE6-BEE9-465E-9202-2D200EDE749C}" type="datetimeFigureOut">
              <a:rPr lang="en-US" noProof="0" smtClean="0"/>
              <a:pPr/>
              <a:t>6/14/2021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8F2A-B3D4-43F2-B39B-CD77F64A1950}" type="slidenum">
              <a:rPr lang="en-US" noProof="0" smtClean="0"/>
              <a:pPr/>
              <a:t>‹#›</a:t>
            </a:fld>
            <a:endParaRPr lang="en-US" noProof="0" dirty="0"/>
          </a:p>
        </p:txBody>
      </p:sp>
    </p:spTree>
    <p:extLst>
      <p:ext uri="{BB962C8B-B14F-4D97-AF65-F5344CB8AC3E}">
        <p14:creationId xmlns:p14="http://schemas.microsoft.com/office/powerpoint/2010/main" val="446177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6" name="Picture Placeholder 35">
            <a:extLst>
              <a:ext uri="{FF2B5EF4-FFF2-40B4-BE49-F238E27FC236}">
                <a16:creationId xmlns="" xmlns:a16="http://schemas.microsoft.com/office/drawing/2014/main" id="{8B934246-87B1-4444-9DCA-06622CAD5507}"/>
              </a:ext>
            </a:extLst>
          </p:cNvPr>
          <p:cNvSpPr>
            <a:spLocks noGrp="1"/>
          </p:cNvSpPr>
          <p:nvPr>
            <p:ph type="pic" sz="quarter" idx="10" hasCustomPrompt="1"/>
          </p:nvPr>
        </p:nvSpPr>
        <p:spPr>
          <a:xfrm>
            <a:off x="123992" y="124953"/>
            <a:ext cx="11944014" cy="4372387"/>
          </a:xfrm>
          <a:custGeom>
            <a:avLst/>
            <a:gdLst>
              <a:gd name="connsiteX0" fmla="*/ 0 w 11944014"/>
              <a:gd name="connsiteY0" fmla="*/ 0 h 4372387"/>
              <a:gd name="connsiteX1" fmla="*/ 11944014 w 11944014"/>
              <a:gd name="connsiteY1" fmla="*/ 0 h 4372387"/>
              <a:gd name="connsiteX2" fmla="*/ 11944014 w 11944014"/>
              <a:gd name="connsiteY2" fmla="*/ 4064314 h 4372387"/>
              <a:gd name="connsiteX3" fmla="*/ 11419539 w 11944014"/>
              <a:gd name="connsiteY3" fmla="*/ 4152711 h 4372387"/>
              <a:gd name="connsiteX4" fmla="*/ 4857299 w 11944014"/>
              <a:gd name="connsiteY4" fmla="*/ 3772522 h 4372387"/>
              <a:gd name="connsiteX5" fmla="*/ 510557 w 11944014"/>
              <a:gd name="connsiteY5" fmla="*/ 3115117 h 4372387"/>
              <a:gd name="connsiteX6" fmla="*/ 0 w 11944014"/>
              <a:gd name="connsiteY6" fmla="*/ 3085767 h 43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44014" h="4372387">
                <a:moveTo>
                  <a:pt x="0" y="0"/>
                </a:moveTo>
                <a:lnTo>
                  <a:pt x="11944014" y="0"/>
                </a:lnTo>
                <a:lnTo>
                  <a:pt x="11944014" y="4064314"/>
                </a:lnTo>
                <a:lnTo>
                  <a:pt x="11419539" y="4152711"/>
                </a:lnTo>
                <a:cubicBezTo>
                  <a:pt x="10120431" y="4379826"/>
                  <a:pt x="8581267" y="4634432"/>
                  <a:pt x="4857299" y="3772522"/>
                </a:cubicBezTo>
                <a:cubicBezTo>
                  <a:pt x="3261016" y="3403063"/>
                  <a:pt x="1951876" y="3212078"/>
                  <a:pt x="510557" y="3115117"/>
                </a:cubicBezTo>
                <a:lnTo>
                  <a:pt x="0" y="3085767"/>
                </a:ln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noProof="0" dirty="0"/>
              <a:t>Insert Image</a:t>
            </a:r>
          </a:p>
        </p:txBody>
      </p:sp>
      <p:sp>
        <p:nvSpPr>
          <p:cNvPr id="8" name="Freeform: Shape 7">
            <a:extLst>
              <a:ext uri="{FF2B5EF4-FFF2-40B4-BE49-F238E27FC236}">
                <a16:creationId xmlns="" xmlns:a16="http://schemas.microsoft.com/office/drawing/2014/main" id="{1E99C6B2-05CE-48A7-8696-CEC64BE74DF5}"/>
              </a:ext>
            </a:extLst>
          </p:cNvPr>
          <p:cNvSpPr/>
          <p:nvPr userDrawn="1"/>
        </p:nvSpPr>
        <p:spPr>
          <a:xfrm>
            <a:off x="-1" y="0"/>
            <a:ext cx="12192001" cy="6858000"/>
          </a:xfrm>
          <a:custGeom>
            <a:avLst/>
            <a:gdLst>
              <a:gd name="connsiteX0" fmla="*/ 123993 w 12192001"/>
              <a:gd name="connsiteY0" fmla="*/ 123993 h 6858000"/>
              <a:gd name="connsiteX1" fmla="*/ 123993 w 12192001"/>
              <a:gd name="connsiteY1" fmla="*/ 3209760 h 6858000"/>
              <a:gd name="connsiteX2" fmla="*/ 634550 w 12192001"/>
              <a:gd name="connsiteY2" fmla="*/ 3239110 h 6858000"/>
              <a:gd name="connsiteX3" fmla="*/ 4981292 w 12192001"/>
              <a:gd name="connsiteY3" fmla="*/ 3896515 h 6858000"/>
              <a:gd name="connsiteX4" fmla="*/ 11543532 w 12192001"/>
              <a:gd name="connsiteY4" fmla="*/ 4276704 h 6858000"/>
              <a:gd name="connsiteX5" fmla="*/ 12068007 w 12192001"/>
              <a:gd name="connsiteY5" fmla="*/ 4188307 h 6858000"/>
              <a:gd name="connsiteX6" fmla="*/ 12068007 w 12192001"/>
              <a:gd name="connsiteY6" fmla="*/ 123993 h 6858000"/>
              <a:gd name="connsiteX7" fmla="*/ 0 w 12192001"/>
              <a:gd name="connsiteY7" fmla="*/ 0 h 6858000"/>
              <a:gd name="connsiteX8" fmla="*/ 12192000 w 12192001"/>
              <a:gd name="connsiteY8" fmla="*/ 0 h 6858000"/>
              <a:gd name="connsiteX9" fmla="*/ 12192000 w 12192001"/>
              <a:gd name="connsiteY9" fmla="*/ 4167393 h 6858000"/>
              <a:gd name="connsiteX10" fmla="*/ 12192001 w 12192001"/>
              <a:gd name="connsiteY10" fmla="*/ 4167393 h 6858000"/>
              <a:gd name="connsiteX11" fmla="*/ 12192001 w 12192001"/>
              <a:gd name="connsiteY11" fmla="*/ 4799849 h 6858000"/>
              <a:gd name="connsiteX12" fmla="*/ 12192001 w 12192001"/>
              <a:gd name="connsiteY12" fmla="*/ 4950491 h 6858000"/>
              <a:gd name="connsiteX13" fmla="*/ 12192001 w 12192001"/>
              <a:gd name="connsiteY13" fmla="*/ 6858000 h 6858000"/>
              <a:gd name="connsiteX14" fmla="*/ 12192000 w 12192001"/>
              <a:gd name="connsiteY14" fmla="*/ 6858000 h 6858000"/>
              <a:gd name="connsiteX15" fmla="*/ 1 w 12192001"/>
              <a:gd name="connsiteY15" fmla="*/ 6858000 h 6858000"/>
              <a:gd name="connsiteX16" fmla="*/ 0 w 12192001"/>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1" h="6858000">
                <a:moveTo>
                  <a:pt x="123993" y="123993"/>
                </a:moveTo>
                <a:lnTo>
                  <a:pt x="123993" y="3209760"/>
                </a:lnTo>
                <a:lnTo>
                  <a:pt x="634550" y="3239110"/>
                </a:lnTo>
                <a:cubicBezTo>
                  <a:pt x="2075869" y="3336071"/>
                  <a:pt x="3385009" y="3527056"/>
                  <a:pt x="4981292" y="3896515"/>
                </a:cubicBezTo>
                <a:cubicBezTo>
                  <a:pt x="8705260" y="4758425"/>
                  <a:pt x="10244424" y="4503819"/>
                  <a:pt x="11543532" y="4276704"/>
                </a:cubicBezTo>
                <a:lnTo>
                  <a:pt x="12068007" y="4188307"/>
                </a:lnTo>
                <a:lnTo>
                  <a:pt x="12068007" y="123993"/>
                </a:lnTo>
                <a:close/>
                <a:moveTo>
                  <a:pt x="0" y="0"/>
                </a:moveTo>
                <a:lnTo>
                  <a:pt x="12192000" y="0"/>
                </a:lnTo>
                <a:lnTo>
                  <a:pt x="12192000" y="4167393"/>
                </a:lnTo>
                <a:lnTo>
                  <a:pt x="12192001" y="4167393"/>
                </a:lnTo>
                <a:lnTo>
                  <a:pt x="12192001" y="4799849"/>
                </a:lnTo>
                <a:lnTo>
                  <a:pt x="12192001" y="4950491"/>
                </a:lnTo>
                <a:lnTo>
                  <a:pt x="12192001" y="6858000"/>
                </a:lnTo>
                <a:lnTo>
                  <a:pt x="12192000" y="6858000"/>
                </a:lnTo>
                <a:lnTo>
                  <a:pt x="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
        <p:nvSpPr>
          <p:cNvPr id="3" name="Subtitle 2">
            <a:extLst>
              <a:ext uri="{FF2B5EF4-FFF2-40B4-BE49-F238E27FC236}">
                <a16:creationId xmlns=""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noProof="0"/>
              <a:t>Subtitle</a:t>
            </a:r>
          </a:p>
        </p:txBody>
      </p:sp>
      <p:sp>
        <p:nvSpPr>
          <p:cNvPr id="2" name="Title 1">
            <a:extLst>
              <a:ext uri="{FF2B5EF4-FFF2-40B4-BE49-F238E27FC236}">
                <a16:creationId xmlns=""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noProof="0"/>
              <a:t>Title</a:t>
            </a:r>
          </a:p>
        </p:txBody>
      </p:sp>
      <p:sp>
        <p:nvSpPr>
          <p:cNvPr id="11" name="Rectangle 10">
            <a:extLst>
              <a:ext uri="{FF2B5EF4-FFF2-40B4-BE49-F238E27FC236}">
                <a16:creationId xmlns=""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7048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noProof="0" smtClean="0"/>
              <a:t>Click to edit Master title style</a:t>
            </a:r>
            <a:endParaRPr lang="en-US" noProof="0"/>
          </a:p>
        </p:txBody>
      </p:sp>
      <p:sp>
        <p:nvSpPr>
          <p:cNvPr id="5" name="Picture Placeholder 4">
            <a:extLst>
              <a:ext uri="{FF2B5EF4-FFF2-40B4-BE49-F238E27FC236}">
                <a16:creationId xmlns=""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9" name="Text Placeholder 8">
            <a:extLst>
              <a:ext uri="{FF2B5EF4-FFF2-40B4-BE49-F238E27FC236}">
                <a16:creationId xmlns="" xmlns:a16="http://schemas.microsoft.com/office/drawing/2014/main" id="{FF7966C8-8738-4743-AE43-80F0C197B6C7}"/>
              </a:ext>
            </a:extLst>
          </p:cNvPr>
          <p:cNvSpPr>
            <a:spLocks noGrp="1"/>
          </p:cNvSpPr>
          <p:nvPr>
            <p:ph type="body" sz="quarter" idx="14" hasCustomPrompt="1"/>
          </p:nvPr>
        </p:nvSpPr>
        <p:spPr>
          <a:xfrm>
            <a:off x="735240" y="3802065"/>
            <a:ext cx="9784080" cy="334508"/>
          </a:xfrm>
        </p:spPr>
        <p:txBody>
          <a:bodyPr>
            <a:noAutofit/>
          </a:bodyPr>
          <a:lstStyle>
            <a:lvl1pPr marL="0" indent="0" algn="l">
              <a:buNone/>
              <a:defRPr sz="1600" b="1">
                <a:solidFill>
                  <a:schemeClr val="accent3"/>
                </a:solidFill>
                <a:latin typeface="+mn-lt"/>
              </a:defRPr>
            </a:lvl1pPr>
          </a:lstStyle>
          <a:p>
            <a:pPr lvl="0"/>
            <a:r>
              <a:rPr lang="en-US" noProof="0"/>
              <a:t>Edit Master text styles</a:t>
            </a:r>
          </a:p>
        </p:txBody>
      </p:sp>
      <p:sp>
        <p:nvSpPr>
          <p:cNvPr id="12" name="Text Placeholder 8">
            <a:extLst>
              <a:ext uri="{FF2B5EF4-FFF2-40B4-BE49-F238E27FC236}">
                <a16:creationId xmlns="" xmlns:a16="http://schemas.microsoft.com/office/drawing/2014/main" id="{B1885C44-356C-410C-B697-9BA0E2858222}"/>
              </a:ext>
            </a:extLst>
          </p:cNvPr>
          <p:cNvSpPr>
            <a:spLocks noGrp="1"/>
          </p:cNvSpPr>
          <p:nvPr>
            <p:ph type="body" sz="quarter" idx="17" hasCustomPrompt="1"/>
          </p:nvPr>
        </p:nvSpPr>
        <p:spPr>
          <a:xfrm>
            <a:off x="735240" y="4294303"/>
            <a:ext cx="9784080" cy="1737360"/>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15" name="Rectangle 14">
            <a:extLst>
              <a:ext uri="{FF2B5EF4-FFF2-40B4-BE49-F238E27FC236}">
                <a16:creationId xmlns="" xmlns:a16="http://schemas.microsoft.com/office/drawing/2014/main" id="{05951AB2-D568-4A7E-9408-FADC8BED4119}"/>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Tree>
    <p:extLst>
      <p:ext uri="{BB962C8B-B14F-4D97-AF65-F5344CB8AC3E}">
        <p14:creationId xmlns:p14="http://schemas.microsoft.com/office/powerpoint/2010/main" val="142414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Three Sections">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5" name="Picture Placeholder 4">
            <a:extLst>
              <a:ext uri="{FF2B5EF4-FFF2-40B4-BE49-F238E27FC236}">
                <a16:creationId xmlns=""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9" name="Text Placeholder 8">
            <a:extLst>
              <a:ext uri="{FF2B5EF4-FFF2-40B4-BE49-F238E27FC236}">
                <a16:creationId xmlns="" xmlns:a16="http://schemas.microsoft.com/office/drawing/2014/main" id="{FF7966C8-8738-4743-AE43-80F0C197B6C7}"/>
              </a:ext>
            </a:extLst>
          </p:cNvPr>
          <p:cNvSpPr>
            <a:spLocks noGrp="1"/>
          </p:cNvSpPr>
          <p:nvPr>
            <p:ph type="body" sz="quarter" idx="14" hasCustomPrompt="1"/>
          </p:nvPr>
        </p:nvSpPr>
        <p:spPr>
          <a:xfrm>
            <a:off x="735240" y="3802065"/>
            <a:ext cx="2820761" cy="334508"/>
          </a:xfrm>
        </p:spPr>
        <p:txBody>
          <a:bodyPr>
            <a:noAutofit/>
          </a:bodyPr>
          <a:lstStyle>
            <a:lvl1pPr marL="0" indent="0" algn="ctr">
              <a:buNone/>
              <a:defRPr sz="1600" b="1">
                <a:solidFill>
                  <a:schemeClr val="accent6"/>
                </a:solidFill>
                <a:latin typeface="+mn-lt"/>
              </a:defRPr>
            </a:lvl1pPr>
          </a:lstStyle>
          <a:p>
            <a:pPr lvl="0"/>
            <a:r>
              <a:rPr lang="en-US" noProof="0"/>
              <a:t>Edit Master text styles</a:t>
            </a:r>
          </a:p>
        </p:txBody>
      </p:sp>
      <p:sp>
        <p:nvSpPr>
          <p:cNvPr id="10" name="Text Placeholder 8">
            <a:extLst>
              <a:ext uri="{FF2B5EF4-FFF2-40B4-BE49-F238E27FC236}">
                <a16:creationId xmlns="" xmlns:a16="http://schemas.microsoft.com/office/drawing/2014/main" id="{3F93C618-7612-42AB-B890-45E85BD492F4}"/>
              </a:ext>
            </a:extLst>
          </p:cNvPr>
          <p:cNvSpPr>
            <a:spLocks noGrp="1"/>
          </p:cNvSpPr>
          <p:nvPr>
            <p:ph type="body" sz="quarter" idx="15" hasCustomPrompt="1"/>
          </p:nvPr>
        </p:nvSpPr>
        <p:spPr>
          <a:xfrm>
            <a:off x="4623026" y="3802065"/>
            <a:ext cx="2820761" cy="334508"/>
          </a:xfrm>
        </p:spPr>
        <p:txBody>
          <a:bodyPr>
            <a:noAutofit/>
          </a:bodyPr>
          <a:lstStyle>
            <a:lvl1pPr marL="0" indent="0" algn="ctr">
              <a:buNone/>
              <a:defRPr sz="1600" b="1">
                <a:solidFill>
                  <a:schemeClr val="accent3"/>
                </a:solidFill>
                <a:latin typeface="+mn-lt"/>
              </a:defRPr>
            </a:lvl1pPr>
          </a:lstStyle>
          <a:p>
            <a:pPr lvl="0"/>
            <a:r>
              <a:rPr lang="en-US" noProof="0"/>
              <a:t>Edit Master text styles</a:t>
            </a:r>
          </a:p>
        </p:txBody>
      </p:sp>
      <p:sp>
        <p:nvSpPr>
          <p:cNvPr id="11" name="Text Placeholder 8">
            <a:extLst>
              <a:ext uri="{FF2B5EF4-FFF2-40B4-BE49-F238E27FC236}">
                <a16:creationId xmlns="" xmlns:a16="http://schemas.microsoft.com/office/drawing/2014/main" id="{08664829-F6FB-4E31-BF5C-C895ADF2BA7F}"/>
              </a:ext>
            </a:extLst>
          </p:cNvPr>
          <p:cNvSpPr>
            <a:spLocks noGrp="1"/>
          </p:cNvSpPr>
          <p:nvPr>
            <p:ph type="body" sz="quarter" idx="16" hasCustomPrompt="1"/>
          </p:nvPr>
        </p:nvSpPr>
        <p:spPr>
          <a:xfrm>
            <a:off x="8635999" y="3802065"/>
            <a:ext cx="2820761" cy="334508"/>
          </a:xfrm>
        </p:spPr>
        <p:txBody>
          <a:bodyPr>
            <a:noAutofit/>
          </a:bodyPr>
          <a:lstStyle>
            <a:lvl1pPr marL="0" indent="0" algn="ctr">
              <a:buNone/>
              <a:defRPr sz="1600" b="1">
                <a:solidFill>
                  <a:schemeClr val="accent5">
                    <a:lumMod val="75000"/>
                  </a:schemeClr>
                </a:solidFill>
                <a:latin typeface="+mn-lt"/>
              </a:defRPr>
            </a:lvl1pPr>
          </a:lstStyle>
          <a:p>
            <a:pPr lvl="0"/>
            <a:r>
              <a:rPr lang="en-US" noProof="0"/>
              <a:t>Edit Master text styles</a:t>
            </a:r>
          </a:p>
        </p:txBody>
      </p:sp>
      <p:sp>
        <p:nvSpPr>
          <p:cNvPr id="12" name="Text Placeholder 8">
            <a:extLst>
              <a:ext uri="{FF2B5EF4-FFF2-40B4-BE49-F238E27FC236}">
                <a16:creationId xmlns="" xmlns:a16="http://schemas.microsoft.com/office/drawing/2014/main" id="{B1885C44-356C-410C-B697-9BA0E2858222}"/>
              </a:ext>
            </a:extLst>
          </p:cNvPr>
          <p:cNvSpPr>
            <a:spLocks noGrp="1"/>
          </p:cNvSpPr>
          <p:nvPr>
            <p:ph type="body" sz="quarter" idx="17" hasCustomPrompt="1"/>
          </p:nvPr>
        </p:nvSpPr>
        <p:spPr>
          <a:xfrm>
            <a:off x="735240"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noProof="0"/>
              <a:t>Edit Master text styles</a:t>
            </a:r>
          </a:p>
        </p:txBody>
      </p:sp>
      <p:sp>
        <p:nvSpPr>
          <p:cNvPr id="13" name="Text Placeholder 8">
            <a:extLst>
              <a:ext uri="{FF2B5EF4-FFF2-40B4-BE49-F238E27FC236}">
                <a16:creationId xmlns="" xmlns:a16="http://schemas.microsoft.com/office/drawing/2014/main" id="{464BC696-49A6-4328-BB42-5566BAC00F80}"/>
              </a:ext>
            </a:extLst>
          </p:cNvPr>
          <p:cNvSpPr>
            <a:spLocks noGrp="1"/>
          </p:cNvSpPr>
          <p:nvPr>
            <p:ph type="body" sz="quarter" idx="18" hasCustomPrompt="1"/>
          </p:nvPr>
        </p:nvSpPr>
        <p:spPr>
          <a:xfrm>
            <a:off x="4623026"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noProof="0"/>
              <a:t>Edit Master text styles</a:t>
            </a:r>
          </a:p>
        </p:txBody>
      </p:sp>
      <p:sp>
        <p:nvSpPr>
          <p:cNvPr id="14" name="Text Placeholder 8">
            <a:extLst>
              <a:ext uri="{FF2B5EF4-FFF2-40B4-BE49-F238E27FC236}">
                <a16:creationId xmlns="" xmlns:a16="http://schemas.microsoft.com/office/drawing/2014/main" id="{7E9E558E-F7EF-4347-AD3C-FDB2A9BCF618}"/>
              </a:ext>
            </a:extLst>
          </p:cNvPr>
          <p:cNvSpPr>
            <a:spLocks noGrp="1"/>
          </p:cNvSpPr>
          <p:nvPr>
            <p:ph type="body" sz="quarter" idx="19" hasCustomPrompt="1"/>
          </p:nvPr>
        </p:nvSpPr>
        <p:spPr>
          <a:xfrm>
            <a:off x="8635999"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noProof="0"/>
              <a:t>Edit Master text styles</a:t>
            </a:r>
          </a:p>
        </p:txBody>
      </p:sp>
      <p:sp>
        <p:nvSpPr>
          <p:cNvPr id="3" name="Title 2">
            <a:extLst>
              <a:ext uri="{FF2B5EF4-FFF2-40B4-BE49-F238E27FC236}">
                <a16:creationId xmlns="" xmlns:a16="http://schemas.microsoft.com/office/drawing/2014/main" id="{B9AD2AC4-32E8-BC46-848C-BEA37118CB6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5544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Photo + Text">
    <p:spTree>
      <p:nvGrpSpPr>
        <p:cNvPr id="1" name=""/>
        <p:cNvGrpSpPr/>
        <p:nvPr/>
      </p:nvGrpSpPr>
      <p:grpSpPr>
        <a:xfrm>
          <a:off x="0" y="0"/>
          <a:ext cx="0" cy="0"/>
          <a:chOff x="0" y="0"/>
          <a:chExt cx="0" cy="0"/>
        </a:xfrm>
      </p:grpSpPr>
      <p:sp>
        <p:nvSpPr>
          <p:cNvPr id="11" name="Picture Placeholder 4">
            <a:extLst>
              <a:ext uri="{FF2B5EF4-FFF2-40B4-BE49-F238E27FC236}">
                <a16:creationId xmlns="" xmlns:a16="http://schemas.microsoft.com/office/drawing/2014/main" id="{679784BB-7CDD-484B-8F47-9CF1D79993F5}"/>
              </a:ext>
            </a:extLst>
          </p:cNvPr>
          <p:cNvSpPr>
            <a:spLocks noGrp="1"/>
          </p:cNvSpPr>
          <p:nvPr>
            <p:ph type="pic" sz="quarter" idx="13" hasCustomPrompt="1"/>
          </p:nvPr>
        </p:nvSpPr>
        <p:spPr>
          <a:xfrm>
            <a:off x="6299200" y="0"/>
            <a:ext cx="58928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2" name="Title 1">
            <a:extLst>
              <a:ext uri="{FF2B5EF4-FFF2-40B4-BE49-F238E27FC236}">
                <a16:creationId xmlns="" xmlns:a16="http://schemas.microsoft.com/office/drawing/2014/main" id="{8EDEB162-E699-464C-B2EE-136D517A9B8B}"/>
              </a:ext>
            </a:extLst>
          </p:cNvPr>
          <p:cNvSpPr>
            <a:spLocks noGrp="1"/>
          </p:cNvSpPr>
          <p:nvPr>
            <p:ph type="title"/>
          </p:nvPr>
        </p:nvSpPr>
        <p:spPr>
          <a:xfrm>
            <a:off x="446314" y="493776"/>
            <a:ext cx="5170715" cy="1089529"/>
          </a:xfrm>
        </p:spPr>
        <p:txBody>
          <a:bodyPr vert="horz" wrap="square" lIns="91440" tIns="45720" rIns="91440" bIns="45720" rtlCol="0" anchor="ctr">
            <a:spAutoFit/>
          </a:bodyPr>
          <a:lstStyle>
            <a:lvl1pPr>
              <a:defRPr lang="en-GB" sz="3600" spc="-60" dirty="0"/>
            </a:lvl1pPr>
          </a:lstStyle>
          <a:p>
            <a:pPr lvl="0"/>
            <a:r>
              <a:rPr lang="en-US" noProof="0" smtClean="0"/>
              <a:t>Click to edit Master title style</a:t>
            </a:r>
            <a:endParaRPr lang="en-US" noProof="0"/>
          </a:p>
        </p:txBody>
      </p:sp>
      <p:sp>
        <p:nvSpPr>
          <p:cNvPr id="9" name="Text Placeholder 8">
            <a:extLst>
              <a:ext uri="{FF2B5EF4-FFF2-40B4-BE49-F238E27FC236}">
                <a16:creationId xmlns="" xmlns:a16="http://schemas.microsoft.com/office/drawing/2014/main" id="{FF7966C8-8738-4743-AE43-80F0C197B6C7}"/>
              </a:ext>
            </a:extLst>
          </p:cNvPr>
          <p:cNvSpPr>
            <a:spLocks noGrp="1"/>
          </p:cNvSpPr>
          <p:nvPr>
            <p:ph type="body" sz="quarter" idx="14" hasCustomPrompt="1"/>
          </p:nvPr>
        </p:nvSpPr>
        <p:spPr>
          <a:xfrm>
            <a:off x="571499" y="2061165"/>
            <a:ext cx="5045529" cy="334508"/>
          </a:xfrm>
        </p:spPr>
        <p:txBody>
          <a:bodyPr>
            <a:noAutofit/>
          </a:bodyPr>
          <a:lstStyle>
            <a:lvl1pPr marL="0" indent="0" algn="l">
              <a:buNone/>
              <a:defRPr sz="1600" b="1">
                <a:solidFill>
                  <a:schemeClr val="accent3"/>
                </a:solidFill>
                <a:latin typeface="+mn-lt"/>
              </a:defRPr>
            </a:lvl1pPr>
          </a:lstStyle>
          <a:p>
            <a:pPr lvl="0"/>
            <a:r>
              <a:rPr lang="en-US" noProof="0"/>
              <a:t>Edit Master text styles</a:t>
            </a:r>
          </a:p>
        </p:txBody>
      </p:sp>
      <p:sp>
        <p:nvSpPr>
          <p:cNvPr id="12" name="Text Placeholder 8">
            <a:extLst>
              <a:ext uri="{FF2B5EF4-FFF2-40B4-BE49-F238E27FC236}">
                <a16:creationId xmlns="" xmlns:a16="http://schemas.microsoft.com/office/drawing/2014/main" id="{B1885C44-356C-410C-B697-9BA0E2858222}"/>
              </a:ext>
            </a:extLst>
          </p:cNvPr>
          <p:cNvSpPr>
            <a:spLocks noGrp="1"/>
          </p:cNvSpPr>
          <p:nvPr>
            <p:ph type="body" sz="quarter" idx="17" hasCustomPrompt="1"/>
          </p:nvPr>
        </p:nvSpPr>
        <p:spPr>
          <a:xfrm>
            <a:off x="571499" y="2708227"/>
            <a:ext cx="5045529"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7" name="Rectangle 6">
            <a:extLst>
              <a:ext uri="{FF2B5EF4-FFF2-40B4-BE49-F238E27FC236}">
                <a16:creationId xmlns=""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8" name="Rectangle 7">
            <a:extLst>
              <a:ext uri="{FF2B5EF4-FFF2-40B4-BE49-F238E27FC236}">
                <a16:creationId xmlns="" xmlns:a16="http://schemas.microsoft.com/office/drawing/2014/main" id="{1E6A75B6-7B4E-496F-A846-0FFBB6E1D164}"/>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0" name="Slide Number Placeholder 5">
            <a:extLst>
              <a:ext uri="{FF2B5EF4-FFF2-40B4-BE49-F238E27FC236}">
                <a16:creationId xmlns="" xmlns:a16="http://schemas.microsoft.com/office/drawing/2014/main" id="{7648ACB4-9C22-4636-800F-578055A5BC10}"/>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204387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Flowchart: Document 3">
            <a:extLst>
              <a:ext uri="{FF2B5EF4-FFF2-40B4-BE49-F238E27FC236}">
                <a16:creationId xmlns="" xmlns:a16="http://schemas.microsoft.com/office/drawing/2014/main" id="{D5C833BC-89A8-4D28-9D63-F45F14D694BF}"/>
              </a:ext>
            </a:extLst>
          </p:cNvPr>
          <p:cNvSpPr/>
          <p:nvPr userDrawn="1"/>
        </p:nvSpPr>
        <p:spPr>
          <a:xfrm flipH="1">
            <a:off x="123987" y="124955"/>
            <a:ext cx="11953415" cy="440800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7" h="24785">
                <a:moveTo>
                  <a:pt x="17" y="0"/>
                </a:moveTo>
                <a:lnTo>
                  <a:pt x="21617" y="0"/>
                </a:lnTo>
                <a:lnTo>
                  <a:pt x="21617" y="17322"/>
                </a:lnTo>
                <a:cubicBezTo>
                  <a:pt x="10919" y="19230"/>
                  <a:pt x="10221" y="28798"/>
                  <a:pt x="0" y="22875"/>
                </a:cubicBezTo>
                <a:cubicBezTo>
                  <a:pt x="6" y="15250"/>
                  <a:pt x="11" y="7625"/>
                  <a:pt x="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
        <p:nvSpPr>
          <p:cNvPr id="3" name="Subtitle 2">
            <a:extLst>
              <a:ext uri="{FF2B5EF4-FFF2-40B4-BE49-F238E27FC236}">
                <a16:creationId xmlns=""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noProof="0"/>
              <a:t>Subtitle</a:t>
            </a:r>
          </a:p>
        </p:txBody>
      </p:sp>
      <p:sp>
        <p:nvSpPr>
          <p:cNvPr id="2" name="Title 1">
            <a:extLst>
              <a:ext uri="{FF2B5EF4-FFF2-40B4-BE49-F238E27FC236}">
                <a16:creationId xmlns=""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noProof="0"/>
              <a:t>Title</a:t>
            </a:r>
          </a:p>
        </p:txBody>
      </p:sp>
      <p:sp>
        <p:nvSpPr>
          <p:cNvPr id="11" name="Rectangle 10">
            <a:extLst>
              <a:ext uri="{FF2B5EF4-FFF2-40B4-BE49-F238E27FC236}">
                <a16:creationId xmlns=""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82240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Flowchart: Document 3">
            <a:extLst>
              <a:ext uri="{FF2B5EF4-FFF2-40B4-BE49-F238E27FC236}">
                <a16:creationId xmlns="" xmlns:a16="http://schemas.microsoft.com/office/drawing/2014/main" id="{7F75D8AF-79DE-4E2B-A15F-8EC66948BC31}"/>
              </a:ext>
            </a:extLst>
          </p:cNvPr>
          <p:cNvSpPr/>
          <p:nvPr userDrawn="1"/>
        </p:nvSpPr>
        <p:spPr>
          <a:xfrm flipH="1" flipV="1">
            <a:off x="114590" y="4581492"/>
            <a:ext cx="11962815" cy="21526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 name="connsiteX0" fmla="*/ 34 w 21634"/>
              <a:gd name="connsiteY0" fmla="*/ 0 h 36778"/>
              <a:gd name="connsiteX1" fmla="*/ 21634 w 21634"/>
              <a:gd name="connsiteY1" fmla="*/ 0 h 36778"/>
              <a:gd name="connsiteX2" fmla="*/ 21634 w 21634"/>
              <a:gd name="connsiteY2" fmla="*/ 17322 h 36778"/>
              <a:gd name="connsiteX3" fmla="*/ 0 w 21634"/>
              <a:gd name="connsiteY3" fmla="*/ 35787 h 36778"/>
              <a:gd name="connsiteX4" fmla="*/ 34 w 21634"/>
              <a:gd name="connsiteY4" fmla="*/ 0 h 36778"/>
              <a:gd name="connsiteX0" fmla="*/ 34 w 21634"/>
              <a:gd name="connsiteY0" fmla="*/ 0 h 41874"/>
              <a:gd name="connsiteX1" fmla="*/ 21634 w 21634"/>
              <a:gd name="connsiteY1" fmla="*/ 0 h 41874"/>
              <a:gd name="connsiteX2" fmla="*/ 21634 w 21634"/>
              <a:gd name="connsiteY2" fmla="*/ 17322 h 41874"/>
              <a:gd name="connsiteX3" fmla="*/ 0 w 21634"/>
              <a:gd name="connsiteY3" fmla="*/ 35787 h 41874"/>
              <a:gd name="connsiteX4" fmla="*/ 34 w 21634"/>
              <a:gd name="connsiteY4" fmla="*/ 0 h 41874"/>
              <a:gd name="connsiteX0" fmla="*/ 34 w 21634"/>
              <a:gd name="connsiteY0" fmla="*/ 0 h 42123"/>
              <a:gd name="connsiteX1" fmla="*/ 21634 w 21634"/>
              <a:gd name="connsiteY1" fmla="*/ 0 h 42123"/>
              <a:gd name="connsiteX2" fmla="*/ 21634 w 21634"/>
              <a:gd name="connsiteY2" fmla="*/ 17322 h 42123"/>
              <a:gd name="connsiteX3" fmla="*/ 0 w 21634"/>
              <a:gd name="connsiteY3" fmla="*/ 35787 h 42123"/>
              <a:gd name="connsiteX4" fmla="*/ 34 w 21634"/>
              <a:gd name="connsiteY4" fmla="*/ 0 h 42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4" h="42123">
                <a:moveTo>
                  <a:pt x="34" y="0"/>
                </a:moveTo>
                <a:lnTo>
                  <a:pt x="21634" y="0"/>
                </a:lnTo>
                <a:lnTo>
                  <a:pt x="21634" y="17322"/>
                </a:lnTo>
                <a:cubicBezTo>
                  <a:pt x="10970" y="21444"/>
                  <a:pt x="9198" y="56098"/>
                  <a:pt x="0" y="35787"/>
                </a:cubicBezTo>
                <a:cubicBezTo>
                  <a:pt x="6" y="28162"/>
                  <a:pt x="28" y="7625"/>
                  <a:pt x="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
        <p:nvSpPr>
          <p:cNvPr id="2" name="Title 1">
            <a:extLst>
              <a:ext uri="{FF2B5EF4-FFF2-40B4-BE49-F238E27FC236}">
                <a16:creationId xmlns=""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noProof="0"/>
              <a:t>Section Header 1</a:t>
            </a:r>
          </a:p>
        </p:txBody>
      </p:sp>
      <p:sp>
        <p:nvSpPr>
          <p:cNvPr id="3" name="Text Placeholder 2">
            <a:extLst>
              <a:ext uri="{FF2B5EF4-FFF2-40B4-BE49-F238E27FC236}">
                <a16:creationId xmlns=""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Subtitle</a:t>
            </a:r>
          </a:p>
        </p:txBody>
      </p:sp>
      <p:sp>
        <p:nvSpPr>
          <p:cNvPr id="13" name="Rectangle 12">
            <a:extLst>
              <a:ext uri="{FF2B5EF4-FFF2-40B4-BE49-F238E27FC236}">
                <a16:creationId xmlns=""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Slide Number Placeholder 5">
            <a:extLst>
              <a:ext uri="{FF2B5EF4-FFF2-40B4-BE49-F238E27FC236}">
                <a16:creationId xmlns=""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bg1">
              <a:lumMod val="85000"/>
            </a:schemeClr>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tx1"/>
                </a:solidFill>
              </a:rPr>
              <a:pPr/>
              <a:t>‹#›</a:t>
            </a:fld>
            <a:endParaRPr lang="en-US" b="1" noProof="0" dirty="0">
              <a:solidFill>
                <a:schemeClr val="tx1"/>
              </a:solidFill>
            </a:endParaRPr>
          </a:p>
        </p:txBody>
      </p:sp>
    </p:spTree>
    <p:extLst>
      <p:ext uri="{BB962C8B-B14F-4D97-AF65-F5344CB8AC3E}">
        <p14:creationId xmlns:p14="http://schemas.microsoft.com/office/powerpoint/2010/main" val="2367219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 xmlns:a16="http://schemas.microsoft.com/office/drawing/2014/main" id="{00F7C607-177E-BC4B-9F1D-E0CD83EF0470}"/>
              </a:ext>
            </a:extLst>
          </p:cNvPr>
          <p:cNvSpPr>
            <a:spLocks noGrp="1"/>
          </p:cNvSpPr>
          <p:nvPr>
            <p:ph type="title"/>
          </p:nvPr>
        </p:nvSpPr>
        <p:spPr/>
        <p:txBody>
          <a:bodyPr/>
          <a:lstStyle/>
          <a:p>
            <a:r>
              <a:rPr lang="en-US" noProof="0" smtClean="0"/>
              <a:t>Click to edit Master title style</a:t>
            </a:r>
            <a:endParaRPr lang="en-US" noProof="0"/>
          </a:p>
        </p:txBody>
      </p:sp>
      <p:sp>
        <p:nvSpPr>
          <p:cNvPr id="11" name="Content Placeholder 2">
            <a:extLst>
              <a:ext uri="{FF2B5EF4-FFF2-40B4-BE49-F238E27FC236}">
                <a16:creationId xmlns="" xmlns:a16="http://schemas.microsoft.com/office/drawing/2014/main" id="{758E3AAF-44AA-41E0-AE18-8B461598AD07}"/>
              </a:ext>
            </a:extLst>
          </p:cNvPr>
          <p:cNvSpPr>
            <a:spLocks noGrp="1"/>
          </p:cNvSpPr>
          <p:nvPr>
            <p:ph sz="half" idx="1" hasCustomPrompt="1"/>
          </p:nvPr>
        </p:nvSpPr>
        <p:spPr>
          <a:xfrm>
            <a:off x="446314" y="1825625"/>
            <a:ext cx="5306787"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a:extLst>
              <a:ext uri="{FF2B5EF4-FFF2-40B4-BE49-F238E27FC236}">
                <a16:creationId xmlns="" xmlns:a16="http://schemas.microsoft.com/office/drawing/2014/main" id="{FC1B8B60-5429-4EF9-93D0-2CCCF562B916}"/>
              </a:ext>
            </a:extLst>
          </p:cNvPr>
          <p:cNvSpPr>
            <a:spLocks noGrp="1"/>
          </p:cNvSpPr>
          <p:nvPr>
            <p:ph sz="half" idx="2" hasCustomPrompt="1"/>
          </p:nvPr>
        </p:nvSpPr>
        <p:spPr>
          <a:xfrm>
            <a:off x="64389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94700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 xmlns:a16="http://schemas.microsoft.com/office/drawing/2014/main" id="{00F7C607-177E-BC4B-9F1D-E0CD83EF0470}"/>
              </a:ext>
            </a:extLst>
          </p:cNvPr>
          <p:cNvSpPr>
            <a:spLocks noGrp="1"/>
          </p:cNvSpPr>
          <p:nvPr>
            <p:ph type="title"/>
          </p:nvPr>
        </p:nvSpPr>
        <p:spPr>
          <a:xfrm>
            <a:off x="839788" y="734043"/>
            <a:ext cx="3932237" cy="1089529"/>
          </a:xfrm>
        </p:spPr>
        <p:txBody>
          <a:bodyPr/>
          <a:lstStyle/>
          <a:p>
            <a:r>
              <a:rPr lang="en-US" noProof="0" smtClean="0"/>
              <a:t>Click to edit Master title style</a:t>
            </a:r>
            <a:endParaRPr lang="en-US" noProof="0"/>
          </a:p>
        </p:txBody>
      </p:sp>
      <p:sp>
        <p:nvSpPr>
          <p:cNvPr id="15" name="Text Placeholder 3">
            <a:extLst>
              <a:ext uri="{FF2B5EF4-FFF2-40B4-BE49-F238E27FC236}">
                <a16:creationId xmlns="" xmlns:a16="http://schemas.microsoft.com/office/drawing/2014/main" id="{9B6692B7-0F8A-4381-96B4-5F358BFD1E90}"/>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6" name="Content Placeholder 2">
            <a:extLst>
              <a:ext uri="{FF2B5EF4-FFF2-40B4-BE49-F238E27FC236}">
                <a16:creationId xmlns="" xmlns:a16="http://schemas.microsoft.com/office/drawing/2014/main" id="{B43535EE-90E2-422C-B7AC-4D346E8D6E04}"/>
              </a:ext>
            </a:extLst>
          </p:cNvPr>
          <p:cNvSpPr>
            <a:spLocks noGrp="1"/>
          </p:cNvSpPr>
          <p:nvPr>
            <p:ph idx="1" hasCustomPrompt="1"/>
          </p:nvPr>
        </p:nvSpPr>
        <p:spPr>
          <a:xfrm>
            <a:off x="5183188" y="500215"/>
            <a:ext cx="6172200" cy="53687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76424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 xmlns:a16="http://schemas.microsoft.com/office/drawing/2014/main" id="{00F7C607-177E-BC4B-9F1D-E0CD83EF0470}"/>
              </a:ext>
            </a:extLst>
          </p:cNvPr>
          <p:cNvSpPr>
            <a:spLocks noGrp="1"/>
          </p:cNvSpPr>
          <p:nvPr>
            <p:ph type="title"/>
          </p:nvPr>
        </p:nvSpPr>
        <p:spPr>
          <a:xfrm>
            <a:off x="839788" y="734043"/>
            <a:ext cx="3932237" cy="1089529"/>
          </a:xfrm>
        </p:spPr>
        <p:txBody>
          <a:bodyPr/>
          <a:lstStyle/>
          <a:p>
            <a:r>
              <a:rPr lang="en-US" noProof="0" smtClean="0"/>
              <a:t>Click to edit Master title style</a:t>
            </a:r>
            <a:endParaRPr lang="en-US" noProof="0"/>
          </a:p>
        </p:txBody>
      </p:sp>
      <p:sp>
        <p:nvSpPr>
          <p:cNvPr id="15" name="Text Placeholder 3">
            <a:extLst>
              <a:ext uri="{FF2B5EF4-FFF2-40B4-BE49-F238E27FC236}">
                <a16:creationId xmlns="" xmlns:a16="http://schemas.microsoft.com/office/drawing/2014/main" id="{9B6692B7-0F8A-4381-96B4-5F358BFD1E90}"/>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1" name="Picture Placeholder 2">
            <a:extLst>
              <a:ext uri="{FF2B5EF4-FFF2-40B4-BE49-F238E27FC236}">
                <a16:creationId xmlns="" xmlns:a16="http://schemas.microsoft.com/office/drawing/2014/main" id="{131CB29F-0BE0-476F-B57A-7638E9BFAE76}"/>
              </a:ext>
            </a:extLst>
          </p:cNvPr>
          <p:cNvSpPr>
            <a:spLocks noGrp="1"/>
          </p:cNvSpPr>
          <p:nvPr>
            <p:ph type="pic" idx="1"/>
          </p:nvPr>
        </p:nvSpPr>
        <p:spPr>
          <a:xfrm>
            <a:off x="5183188" y="500215"/>
            <a:ext cx="6172200" cy="536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1640996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432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Picture Placeholder 3">
            <a:extLst>
              <a:ext uri="{FF2B5EF4-FFF2-40B4-BE49-F238E27FC236}">
                <a16:creationId xmlns="" xmlns:a16="http://schemas.microsoft.com/office/drawing/2014/main" id="{4E46C0F6-F728-4FF0-A7F3-F6AECCD35B33}"/>
              </a:ext>
            </a:extLst>
          </p:cNvPr>
          <p:cNvSpPr>
            <a:spLocks noGrp="1"/>
          </p:cNvSpPr>
          <p:nvPr>
            <p:ph type="pic" sz="quarter" idx="13" hasCustomPrompt="1"/>
          </p:nvPr>
        </p:nvSpPr>
        <p:spPr>
          <a:xfrm>
            <a:off x="120650" y="136525"/>
            <a:ext cx="11950700" cy="6584951"/>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7" name="Text Placeholder 6">
            <a:extLst>
              <a:ext uri="{FF2B5EF4-FFF2-40B4-BE49-F238E27FC236}">
                <a16:creationId xmlns="" xmlns:a16="http://schemas.microsoft.com/office/drawing/2014/main" id="{E4DAD220-8CE3-4FF4-957A-1E24442C6565}"/>
              </a:ext>
            </a:extLst>
          </p:cNvPr>
          <p:cNvSpPr>
            <a:spLocks noGrp="1"/>
          </p:cNvSpPr>
          <p:nvPr>
            <p:ph type="body" sz="quarter" idx="14" hasCustomPrompt="1"/>
          </p:nvPr>
        </p:nvSpPr>
        <p:spPr>
          <a:xfrm>
            <a:off x="1587500" y="4022725"/>
            <a:ext cx="10033000" cy="1236236"/>
          </a:xfrm>
          <a:solidFill>
            <a:schemeClr val="tx1">
              <a:alpha val="68000"/>
            </a:schemeClr>
          </a:solidFill>
        </p:spPr>
        <p:txBody>
          <a:bodyPr lIns="274320" tIns="274320" rIns="274320" bIns="274320" anchor="ctr">
            <a:spAutoFit/>
          </a:bodyPr>
          <a:lstStyle>
            <a:lvl1pPr marL="0" indent="0">
              <a:lnSpc>
                <a:spcPct val="100000"/>
              </a:lnSpc>
              <a:buNone/>
              <a:defRPr sz="1800" b="0">
                <a:solidFill>
                  <a:schemeClr val="bg1"/>
                </a:solidFill>
              </a:defRPr>
            </a:lvl1pPr>
          </a:lstStyle>
          <a:p>
            <a:pPr lvl="0"/>
            <a:r>
              <a:rPr lang="en-US" noProof="0"/>
              <a:t>Edit Master text styles</a:t>
            </a:r>
          </a:p>
          <a:p>
            <a:pPr lvl="0"/>
            <a:endParaRPr lang="en-US" noProof="0"/>
          </a:p>
        </p:txBody>
      </p:sp>
      <p:sp>
        <p:nvSpPr>
          <p:cNvPr id="8" name="Text Placeholder 6">
            <a:extLst>
              <a:ext uri="{FF2B5EF4-FFF2-40B4-BE49-F238E27FC236}">
                <a16:creationId xmlns="" xmlns:a16="http://schemas.microsoft.com/office/drawing/2014/main" id="{58FDDD78-44AA-4B92-90B8-DFC56D688C50}"/>
              </a:ext>
            </a:extLst>
          </p:cNvPr>
          <p:cNvSpPr>
            <a:spLocks noGrp="1"/>
          </p:cNvSpPr>
          <p:nvPr>
            <p:ph type="body" sz="quarter" idx="15" hasCustomPrompt="1"/>
          </p:nvPr>
        </p:nvSpPr>
        <p:spPr>
          <a:xfrm>
            <a:off x="336550" y="3269342"/>
            <a:ext cx="1155366" cy="2576090"/>
          </a:xfrm>
          <a:noFill/>
        </p:spPr>
        <p:txBody>
          <a:bodyPr wrap="square" lIns="182880" tIns="182880" rIns="182880" bIns="91440">
            <a:spAutoFit/>
          </a:bodyPr>
          <a:lstStyle>
            <a:lvl1pPr marL="0" indent="0">
              <a:buNone/>
              <a:defRPr sz="16600" b="1">
                <a:solidFill>
                  <a:schemeClr val="bg1"/>
                </a:solidFill>
                <a:latin typeface="Arial" panose="020B0604020202020204" pitchFamily="34" charset="0"/>
                <a:cs typeface="Arial" panose="020B0604020202020204" pitchFamily="34" charset="0"/>
              </a:defRPr>
            </a:lvl1pPr>
          </a:lstStyle>
          <a:p>
            <a:pPr lvl="0"/>
            <a:r>
              <a:rPr lang="en-US" noProof="0"/>
              <a:t>“</a:t>
            </a:r>
          </a:p>
        </p:txBody>
      </p:sp>
      <p:sp>
        <p:nvSpPr>
          <p:cNvPr id="9" name="Frame 8">
            <a:extLst>
              <a:ext uri="{FF2B5EF4-FFF2-40B4-BE49-F238E27FC236}">
                <a16:creationId xmlns="" xmlns:a16="http://schemas.microsoft.com/office/drawing/2014/main" id="{0283712C-6C33-4303-985C-6493AAFAF40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0" name="Rectangle 9">
            <a:extLst>
              <a:ext uri="{FF2B5EF4-FFF2-40B4-BE49-F238E27FC236}">
                <a16:creationId xmlns="" xmlns:a16="http://schemas.microsoft.com/office/drawing/2014/main" id="{5793B617-BDEC-4471-BF16-3ADF8D92DD69}"/>
              </a:ext>
            </a:extLst>
          </p:cNvPr>
          <p:cNvSpPr/>
          <p:nvPr userDrawn="1"/>
        </p:nvSpPr>
        <p:spPr>
          <a:xfrm>
            <a:off x="11360016" y="6369050"/>
            <a:ext cx="335909" cy="4889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1" name="Slide Number Placeholder 5">
            <a:extLst>
              <a:ext uri="{FF2B5EF4-FFF2-40B4-BE49-F238E27FC236}">
                <a16:creationId xmlns="" xmlns:a16="http://schemas.microsoft.com/office/drawing/2014/main" id="{33D238BD-C38B-4BEB-92A5-657AAB9C5351}"/>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2" name="Title 1">
            <a:extLst>
              <a:ext uri="{FF2B5EF4-FFF2-40B4-BE49-F238E27FC236}">
                <a16:creationId xmlns="" xmlns:a16="http://schemas.microsoft.com/office/drawing/2014/main" id="{50E81040-AE93-4763-96F3-062F0F2D8F14}"/>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07014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with Image">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D314F9CD-0693-4A94-A67A-F71413300A64}"/>
              </a:ext>
            </a:extLst>
          </p:cNvPr>
          <p:cNvSpPr>
            <a:spLocks noGrp="1"/>
          </p:cNvSpPr>
          <p:nvPr>
            <p:ph type="pic" sz="quarter" idx="11" hasCustomPrompt="1"/>
          </p:nvPr>
        </p:nvSpPr>
        <p:spPr>
          <a:xfrm>
            <a:off x="0" y="0"/>
            <a:ext cx="12191999" cy="39624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noProof="0" dirty="0"/>
              <a:t>Insert Image</a:t>
            </a:r>
          </a:p>
        </p:txBody>
      </p:sp>
      <p:sp>
        <p:nvSpPr>
          <p:cNvPr id="3" name="Subtitle 2">
            <a:extLst>
              <a:ext uri="{FF2B5EF4-FFF2-40B4-BE49-F238E27FC236}">
                <a16:creationId xmlns=""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3"/>
                </a:solidFill>
                <a:latin typeface="+mn-lt"/>
              </a:defRPr>
            </a:lvl1pPr>
          </a:lstStyle>
          <a:p>
            <a:pPr marL="228600" lvl="0" indent="-228600"/>
            <a:r>
              <a:rPr lang="en-US" noProof="0"/>
              <a:t>Subtitle</a:t>
            </a:r>
          </a:p>
        </p:txBody>
      </p:sp>
      <p:sp>
        <p:nvSpPr>
          <p:cNvPr id="2" name="Title 1">
            <a:extLst>
              <a:ext uri="{FF2B5EF4-FFF2-40B4-BE49-F238E27FC236}">
                <a16:creationId xmlns=""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noProof="0"/>
              <a:t>Title</a:t>
            </a:r>
          </a:p>
        </p:txBody>
      </p:sp>
      <p:sp>
        <p:nvSpPr>
          <p:cNvPr id="11" name="Rectangle 10">
            <a:extLst>
              <a:ext uri="{FF2B5EF4-FFF2-40B4-BE49-F238E27FC236}">
                <a16:creationId xmlns=""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 xmlns:a16="http://schemas.microsoft.com/office/drawing/2014/main" id="{7B386286-CEE2-E94A-BBC0-0A3723EB14DE}"/>
              </a:ext>
            </a:extLst>
          </p:cNvPr>
          <p:cNvSpPr/>
          <p:nvPr userDrawn="1"/>
        </p:nvSpPr>
        <p:spPr>
          <a:xfrm>
            <a:off x="11008895" y="6220326"/>
            <a:ext cx="866273" cy="63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Tree>
    <p:extLst>
      <p:ext uri="{BB962C8B-B14F-4D97-AF65-F5344CB8AC3E}">
        <p14:creationId xmlns:p14="http://schemas.microsoft.com/office/powerpoint/2010/main" val="3539757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9" name="Picture Placeholder 3">
            <a:extLst>
              <a:ext uri="{FF2B5EF4-FFF2-40B4-BE49-F238E27FC236}">
                <a16:creationId xmlns="" xmlns:a16="http://schemas.microsoft.com/office/drawing/2014/main" id="{7C719AD2-39D2-425C-90E5-8FD2D783ADDF}"/>
              </a:ext>
            </a:extLst>
          </p:cNvPr>
          <p:cNvSpPr>
            <a:spLocks noGrp="1"/>
          </p:cNvSpPr>
          <p:nvPr>
            <p:ph type="pic" sz="quarter" idx="13" hasCustomPrompt="1"/>
          </p:nvPr>
        </p:nvSpPr>
        <p:spPr>
          <a:xfrm>
            <a:off x="0" y="0"/>
            <a:ext cx="121920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2" name="Title 1">
            <a:extLst>
              <a:ext uri="{FF2B5EF4-FFF2-40B4-BE49-F238E27FC236}">
                <a16:creationId xmlns="" xmlns:a16="http://schemas.microsoft.com/office/drawing/2014/main" id="{0E11612A-63A3-4175-9F77-FA03CCD38D4B}"/>
              </a:ext>
            </a:extLst>
          </p:cNvPr>
          <p:cNvSpPr>
            <a:spLocks noGrp="1"/>
          </p:cNvSpPr>
          <p:nvPr>
            <p:ph type="ctrTitle" hasCustomPrompt="1"/>
          </p:nvPr>
        </p:nvSpPr>
        <p:spPr>
          <a:xfrm>
            <a:off x="694871" y="4901450"/>
            <a:ext cx="4907643" cy="701731"/>
          </a:xfrm>
        </p:spPr>
        <p:txBody>
          <a:bodyPr vert="horz" wrap="square" lIns="91440" tIns="45720" rIns="91440" bIns="45720" rtlCol="0" anchor="b">
            <a:spAutoFit/>
          </a:bodyPr>
          <a:lstStyle>
            <a:lvl1pPr>
              <a:defRPr lang="en-GB" sz="4400" b="1" spc="-150" dirty="0">
                <a:solidFill>
                  <a:schemeClr val="bg1"/>
                </a:solidFill>
                <a:latin typeface="+mj-lt"/>
              </a:defRPr>
            </a:lvl1pPr>
          </a:lstStyle>
          <a:p>
            <a:pPr marL="0" lvl="0"/>
            <a:r>
              <a:rPr lang="en-US" noProof="0"/>
              <a:t>Thank You</a:t>
            </a:r>
          </a:p>
        </p:txBody>
      </p:sp>
    </p:spTree>
    <p:extLst>
      <p:ext uri="{BB962C8B-B14F-4D97-AF65-F5344CB8AC3E}">
        <p14:creationId xmlns:p14="http://schemas.microsoft.com/office/powerpoint/2010/main" val="73419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1">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6D24BA90-E7BA-471E-AA13-3329EDCD80A2}"/>
              </a:ext>
            </a:extLst>
          </p:cNvPr>
          <p:cNvSpPr/>
          <p:nvPr userDrawn="1"/>
        </p:nvSpPr>
        <p:spPr>
          <a:xfrm flipV="1">
            <a:off x="-1" y="-3"/>
            <a:ext cx="12192001" cy="6858003"/>
          </a:xfrm>
          <a:custGeom>
            <a:avLst/>
            <a:gdLst>
              <a:gd name="connsiteX0" fmla="*/ 9171734 w 12192001"/>
              <a:gd name="connsiteY0" fmla="*/ 2269381 h 6858003"/>
              <a:gd name="connsiteX1" fmla="*/ 4981292 w 12192001"/>
              <a:gd name="connsiteY1" fmla="*/ 1670903 h 6858003"/>
              <a:gd name="connsiteX2" fmla="*/ 634550 w 12192001"/>
              <a:gd name="connsiteY2" fmla="*/ 1013497 h 6858003"/>
              <a:gd name="connsiteX3" fmla="*/ 123993 w 12192001"/>
              <a:gd name="connsiteY3" fmla="*/ 984148 h 6858003"/>
              <a:gd name="connsiteX4" fmla="*/ 123993 w 12192001"/>
              <a:gd name="connsiteY4" fmla="*/ 123993 h 6858003"/>
              <a:gd name="connsiteX5" fmla="*/ 12068007 w 12192001"/>
              <a:gd name="connsiteY5" fmla="*/ 123993 h 6858003"/>
              <a:gd name="connsiteX6" fmla="*/ 12068007 w 12192001"/>
              <a:gd name="connsiteY6" fmla="*/ 1962695 h 6858003"/>
              <a:gd name="connsiteX7" fmla="*/ 11543532 w 12192001"/>
              <a:gd name="connsiteY7" fmla="*/ 2051091 h 6858003"/>
              <a:gd name="connsiteX8" fmla="*/ 9171734 w 12192001"/>
              <a:gd name="connsiteY8" fmla="*/ 2269381 h 6858003"/>
              <a:gd name="connsiteX9" fmla="*/ 1 w 12192001"/>
              <a:gd name="connsiteY9" fmla="*/ 6858003 h 6858003"/>
              <a:gd name="connsiteX10" fmla="*/ 12192001 w 12192001"/>
              <a:gd name="connsiteY10" fmla="*/ 6858003 h 6858003"/>
              <a:gd name="connsiteX11" fmla="*/ 12192001 w 12192001"/>
              <a:gd name="connsiteY11" fmla="*/ 2724879 h 6858003"/>
              <a:gd name="connsiteX12" fmla="*/ 12192001 w 12192001"/>
              <a:gd name="connsiteY12" fmla="*/ 2477360 h 6858003"/>
              <a:gd name="connsiteX13" fmla="*/ 12192001 w 12192001"/>
              <a:gd name="connsiteY13" fmla="*/ 1941781 h 6858003"/>
              <a:gd name="connsiteX14" fmla="*/ 12192000 w 12192001"/>
              <a:gd name="connsiteY14" fmla="*/ 1941781 h 6858003"/>
              <a:gd name="connsiteX15" fmla="*/ 12192000 w 12192001"/>
              <a:gd name="connsiteY15" fmla="*/ 0 h 6858003"/>
              <a:gd name="connsiteX16" fmla="*/ 0 w 12192001"/>
              <a:gd name="connsiteY16" fmla="*/ 0 h 6858003"/>
              <a:gd name="connsiteX17" fmla="*/ 0 w 12192001"/>
              <a:gd name="connsiteY17" fmla="*/ 6858000 h 6858003"/>
              <a:gd name="connsiteX18" fmla="*/ 1 w 12192001"/>
              <a:gd name="connsiteY18" fmla="*/ 6858000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6858003">
                <a:moveTo>
                  <a:pt x="9171734" y="2269381"/>
                </a:moveTo>
                <a:cubicBezTo>
                  <a:pt x="8159059" y="2253684"/>
                  <a:pt x="6843276" y="2101858"/>
                  <a:pt x="4981292" y="1670903"/>
                </a:cubicBezTo>
                <a:cubicBezTo>
                  <a:pt x="3385010" y="1301444"/>
                  <a:pt x="2075869" y="1110459"/>
                  <a:pt x="634550" y="1013497"/>
                </a:cubicBezTo>
                <a:lnTo>
                  <a:pt x="123993" y="984148"/>
                </a:lnTo>
                <a:lnTo>
                  <a:pt x="123993" y="123993"/>
                </a:lnTo>
                <a:lnTo>
                  <a:pt x="12068007" y="123993"/>
                </a:lnTo>
                <a:lnTo>
                  <a:pt x="12068007" y="1962695"/>
                </a:lnTo>
                <a:lnTo>
                  <a:pt x="11543532" y="2051091"/>
                </a:lnTo>
                <a:cubicBezTo>
                  <a:pt x="10893978" y="2164649"/>
                  <a:pt x="10184410" y="2285079"/>
                  <a:pt x="9171734" y="2269381"/>
                </a:cubicBezTo>
                <a:close/>
                <a:moveTo>
                  <a:pt x="1" y="6858003"/>
                </a:moveTo>
                <a:lnTo>
                  <a:pt x="12192001" y="6858003"/>
                </a:lnTo>
                <a:lnTo>
                  <a:pt x="12192001" y="2724879"/>
                </a:lnTo>
                <a:lnTo>
                  <a:pt x="12192001" y="2477360"/>
                </a:lnTo>
                <a:lnTo>
                  <a:pt x="12192001" y="1941781"/>
                </a:lnTo>
                <a:lnTo>
                  <a:pt x="12192000" y="1941781"/>
                </a:lnTo>
                <a:lnTo>
                  <a:pt x="12192000" y="0"/>
                </a:lnTo>
                <a:lnTo>
                  <a:pt x="0" y="0"/>
                </a:lnTo>
                <a:lnTo>
                  <a:pt x="0" y="6858000"/>
                </a:lnTo>
                <a:lnTo>
                  <a:pt x="1"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 xmlns:a16="http://schemas.microsoft.com/office/drawing/2014/main" id="{9467520A-F508-4AA5-BBCF-30AE2B312E04}"/>
              </a:ext>
            </a:extLst>
          </p:cNvPr>
          <p:cNvSpPr>
            <a:spLocks noGrp="1"/>
          </p:cNvSpPr>
          <p:nvPr>
            <p:ph type="pic" sz="quarter" idx="13" hasCustomPrompt="1"/>
          </p:nvPr>
        </p:nvSpPr>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noProof="0" dirty="0"/>
              <a:t>Insert Image</a:t>
            </a:r>
          </a:p>
        </p:txBody>
      </p:sp>
      <p:sp>
        <p:nvSpPr>
          <p:cNvPr id="2" name="Title 1">
            <a:extLst>
              <a:ext uri="{FF2B5EF4-FFF2-40B4-BE49-F238E27FC236}">
                <a16:creationId xmlns=""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noProof="0"/>
              <a:t>Section Header 1</a:t>
            </a:r>
          </a:p>
        </p:txBody>
      </p:sp>
      <p:sp>
        <p:nvSpPr>
          <p:cNvPr id="3" name="Text Placeholder 2">
            <a:extLst>
              <a:ext uri="{FF2B5EF4-FFF2-40B4-BE49-F238E27FC236}">
                <a16:creationId xmlns=""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Subtitle</a:t>
            </a:r>
          </a:p>
        </p:txBody>
      </p:sp>
      <p:sp>
        <p:nvSpPr>
          <p:cNvPr id="13" name="Rectangle 12">
            <a:extLst>
              <a:ext uri="{FF2B5EF4-FFF2-40B4-BE49-F238E27FC236}">
                <a16:creationId xmlns=""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Slide Number Placeholder 5">
            <a:extLst>
              <a:ext uri="{FF2B5EF4-FFF2-40B4-BE49-F238E27FC236}">
                <a16:creationId xmlns=""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383913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2">
    <p:spTree>
      <p:nvGrpSpPr>
        <p:cNvPr id="1" name=""/>
        <p:cNvGrpSpPr/>
        <p:nvPr/>
      </p:nvGrpSpPr>
      <p:grpSpPr>
        <a:xfrm>
          <a:off x="0" y="0"/>
          <a:ext cx="0" cy="0"/>
          <a:chOff x="0" y="0"/>
          <a:chExt cx="0" cy="0"/>
        </a:xfrm>
      </p:grpSpPr>
      <p:sp>
        <p:nvSpPr>
          <p:cNvPr id="7" name="Picture Placeholder 4">
            <a:extLst>
              <a:ext uri="{FF2B5EF4-FFF2-40B4-BE49-F238E27FC236}">
                <a16:creationId xmlns="" xmlns:a16="http://schemas.microsoft.com/office/drawing/2014/main" id="{A836EFBB-5449-47CB-96D6-CB08287F755D}"/>
              </a:ext>
            </a:extLst>
          </p:cNvPr>
          <p:cNvSpPr>
            <a:spLocks noGrp="1"/>
          </p:cNvSpPr>
          <p:nvPr>
            <p:ph type="pic" sz="quarter" idx="11" hasCustomPrompt="1"/>
          </p:nvPr>
        </p:nvSpPr>
        <p:spPr>
          <a:xfrm>
            <a:off x="0" y="0"/>
            <a:ext cx="12191999"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solidFill>
                  <a:schemeClr val="tx1"/>
                </a:solidFill>
              </a:defRPr>
            </a:lvl1pPr>
          </a:lstStyle>
          <a:p>
            <a:pPr marL="228600" lvl="0" indent="-228600" algn="ctr"/>
            <a:r>
              <a:rPr lang="en-US" noProof="0" dirty="0"/>
              <a:t>Insert Image</a:t>
            </a:r>
          </a:p>
        </p:txBody>
      </p:sp>
      <p:sp>
        <p:nvSpPr>
          <p:cNvPr id="2" name="Title 1">
            <a:extLst>
              <a:ext uri="{FF2B5EF4-FFF2-40B4-BE49-F238E27FC236}">
                <a16:creationId xmlns="" xmlns:a16="http://schemas.microsoft.com/office/drawing/2014/main" id="{8C9A3716-1F35-4634-B53D-27722735B2D5}"/>
              </a:ext>
            </a:extLst>
          </p:cNvPr>
          <p:cNvSpPr>
            <a:spLocks noGrp="1"/>
          </p:cNvSpPr>
          <p:nvPr>
            <p:ph type="title" hasCustomPrompt="1"/>
          </p:nvPr>
        </p:nvSpPr>
        <p:spPr>
          <a:xfrm>
            <a:off x="696686" y="3860800"/>
            <a:ext cx="9666514" cy="1686720"/>
          </a:xfrm>
        </p:spPr>
        <p:txBody>
          <a:bodyPr anchor="b">
            <a:noAutofit/>
          </a:bodyPr>
          <a:lstStyle>
            <a:lvl1pPr>
              <a:defRPr sz="4800" spc="-150">
                <a:solidFill>
                  <a:schemeClr val="bg1"/>
                </a:solidFill>
              </a:defRPr>
            </a:lvl1pPr>
          </a:lstStyle>
          <a:p>
            <a:r>
              <a:rPr lang="en-US" noProof="0"/>
              <a:t>Section Header 2</a:t>
            </a:r>
          </a:p>
        </p:txBody>
      </p:sp>
      <p:sp>
        <p:nvSpPr>
          <p:cNvPr id="3" name="Text Placeholder 2">
            <a:extLst>
              <a:ext uri="{FF2B5EF4-FFF2-40B4-BE49-F238E27FC236}">
                <a16:creationId xmlns="" xmlns:a16="http://schemas.microsoft.com/office/drawing/2014/main" id="{F96A4796-E4C0-42FE-9F82-5D46B8789E25}"/>
              </a:ext>
            </a:extLst>
          </p:cNvPr>
          <p:cNvSpPr>
            <a:spLocks noGrp="1"/>
          </p:cNvSpPr>
          <p:nvPr>
            <p:ph type="body" idx="1" hasCustomPrompt="1"/>
          </p:nvPr>
        </p:nvSpPr>
        <p:spPr>
          <a:xfrm>
            <a:off x="696686" y="5610170"/>
            <a:ext cx="9666514" cy="221599"/>
          </a:xfrm>
        </p:spPr>
        <p:txBody>
          <a:bodyPr tIns="0" bIns="0">
            <a:sp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Subtitle</a:t>
            </a:r>
          </a:p>
        </p:txBody>
      </p:sp>
      <p:sp>
        <p:nvSpPr>
          <p:cNvPr id="8" name="Rectangle 7">
            <a:extLst>
              <a:ext uri="{FF2B5EF4-FFF2-40B4-BE49-F238E27FC236}">
                <a16:creationId xmlns="" xmlns:a16="http://schemas.microsoft.com/office/drawing/2014/main" id="{5B68A07C-35C9-40A7-8487-9EAD314C595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Slide Number Placeholder 5">
            <a:extLst>
              <a:ext uri="{FF2B5EF4-FFF2-40B4-BE49-F238E27FC236}">
                <a16:creationId xmlns="" xmlns:a16="http://schemas.microsoft.com/office/drawing/2014/main" id="{CE9143E8-1B27-4F08-9F20-BE30B14AC24E}"/>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154705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 xmlns:a16="http://schemas.microsoft.com/office/drawing/2014/main" id="{00F7C607-177E-BC4B-9F1D-E0CD83EF0470}"/>
              </a:ext>
            </a:extLst>
          </p:cNvPr>
          <p:cNvSpPr>
            <a:spLocks noGrp="1"/>
          </p:cNvSpPr>
          <p:nvPr>
            <p:ph type="title"/>
          </p:nvPr>
        </p:nvSpPr>
        <p:spPr/>
        <p:txBody>
          <a:bodyPr/>
          <a:lstStyle/>
          <a:p>
            <a:r>
              <a:rPr lang="en-US" noProof="0" smtClean="0"/>
              <a:t>Click to edit Master title style</a:t>
            </a:r>
            <a:endParaRPr lang="en-US" noProof="0"/>
          </a:p>
        </p:txBody>
      </p:sp>
      <p:sp>
        <p:nvSpPr>
          <p:cNvPr id="10" name="Content Placeholder 2">
            <a:extLst>
              <a:ext uri="{FF2B5EF4-FFF2-40B4-BE49-F238E27FC236}">
                <a16:creationId xmlns="" xmlns:a16="http://schemas.microsoft.com/office/drawing/2014/main" id="{3B7F86AE-7774-0B40-8944-DF91C77B02F3}"/>
              </a:ext>
            </a:extLst>
          </p:cNvPr>
          <p:cNvSpPr>
            <a:spLocks noGrp="1"/>
          </p:cNvSpPr>
          <p:nvPr>
            <p:ph idx="1" hasCustomPrompt="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63012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Whit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72618346-1C0B-46DB-AAA6-71C865DE85FE}"/>
              </a:ext>
            </a:extLst>
          </p:cNvPr>
          <p:cNvSpPr>
            <a:spLocks noGrp="1"/>
          </p:cNvSpPr>
          <p:nvPr>
            <p:ph idx="1" hasCustomPrompt="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p:txBody>
      </p:sp>
      <p:sp>
        <p:nvSpPr>
          <p:cNvPr id="7" name="Rectangle 6">
            <a:extLst>
              <a:ext uri="{FF2B5EF4-FFF2-40B4-BE49-F238E27FC236}">
                <a16:creationId xmlns=""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Tree>
    <p:extLst>
      <p:ext uri="{BB962C8B-B14F-4D97-AF65-F5344CB8AC3E}">
        <p14:creationId xmlns:p14="http://schemas.microsoft.com/office/powerpoint/2010/main" val="109320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3" name="Title 2">
            <a:extLst>
              <a:ext uri="{FF2B5EF4-FFF2-40B4-BE49-F238E27FC236}">
                <a16:creationId xmlns="" xmlns:a16="http://schemas.microsoft.com/office/drawing/2014/main" id="{05328109-BF43-024A-B25B-C69E4098CFDA}"/>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1451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 xmlns:a16="http://schemas.microsoft.com/office/drawing/2014/main" id="{00F7C607-177E-BC4B-9F1D-E0CD83EF0470}"/>
              </a:ext>
            </a:extLst>
          </p:cNvPr>
          <p:cNvSpPr>
            <a:spLocks noGrp="1"/>
          </p:cNvSpPr>
          <p:nvPr>
            <p:ph type="title"/>
          </p:nvPr>
        </p:nvSpPr>
        <p:spPr/>
        <p:txBody>
          <a:bodyPr/>
          <a:lstStyle/>
          <a:p>
            <a:r>
              <a:rPr lang="en-US" noProof="0" smtClean="0"/>
              <a:t>Click to edit Master title style</a:t>
            </a:r>
            <a:endParaRPr lang="en-US" noProof="0"/>
          </a:p>
        </p:txBody>
      </p:sp>
      <p:sp>
        <p:nvSpPr>
          <p:cNvPr id="16" name="Text Placeholder 4">
            <a:extLst>
              <a:ext uri="{FF2B5EF4-FFF2-40B4-BE49-F238E27FC236}">
                <a16:creationId xmlns="" xmlns:a16="http://schemas.microsoft.com/office/drawing/2014/main" id="{1F05F3BA-65F5-4621-807B-C8B857D01CA9}"/>
              </a:ext>
            </a:extLst>
          </p:cNvPr>
          <p:cNvSpPr>
            <a:spLocks noGrp="1"/>
          </p:cNvSpPr>
          <p:nvPr>
            <p:ph type="body" sz="quarter" idx="3" hasCustomPrompt="1"/>
          </p:nvPr>
        </p:nvSpPr>
        <p:spPr>
          <a:xfrm>
            <a:off x="6438900" y="1463346"/>
            <a:ext cx="5181600" cy="487003"/>
          </a:xfrm>
        </p:spPr>
        <p:txBody>
          <a:bodyPr anchor="b">
            <a:normAutofit/>
          </a:bodyPr>
          <a:lstStyle>
            <a:lvl1pPr marL="0" indent="0">
              <a:buNone/>
              <a:defRPr sz="16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Content Placeholder 5">
            <a:extLst>
              <a:ext uri="{FF2B5EF4-FFF2-40B4-BE49-F238E27FC236}">
                <a16:creationId xmlns="" xmlns:a16="http://schemas.microsoft.com/office/drawing/2014/main" id="{CDF89E18-CCB2-4D69-AB77-CAB656EC211C}"/>
              </a:ext>
            </a:extLst>
          </p:cNvPr>
          <p:cNvSpPr>
            <a:spLocks noGrp="1"/>
          </p:cNvSpPr>
          <p:nvPr>
            <p:ph sz="quarter" idx="4" hasCustomPrompt="1"/>
          </p:nvPr>
        </p:nvSpPr>
        <p:spPr>
          <a:xfrm>
            <a:off x="6438898" y="2149311"/>
            <a:ext cx="5181601" cy="4040352"/>
          </a:xfrm>
        </p:spPr>
        <p:txBody>
          <a:bodyPr>
            <a:normAutofit/>
          </a:bodyPr>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2">
            <a:extLst>
              <a:ext uri="{FF2B5EF4-FFF2-40B4-BE49-F238E27FC236}">
                <a16:creationId xmlns="" xmlns:a16="http://schemas.microsoft.com/office/drawing/2014/main" id="{986F9159-693C-4325-939A-8C6869B22466}"/>
              </a:ext>
            </a:extLst>
          </p:cNvPr>
          <p:cNvSpPr>
            <a:spLocks noGrp="1"/>
          </p:cNvSpPr>
          <p:nvPr>
            <p:ph type="body" idx="1" hasCustomPrompt="1"/>
          </p:nvPr>
        </p:nvSpPr>
        <p:spPr>
          <a:xfrm>
            <a:off x="446314" y="1463346"/>
            <a:ext cx="5306787" cy="487003"/>
          </a:xfrm>
        </p:spPr>
        <p:txBody>
          <a:bodyPr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 xmlns:a16="http://schemas.microsoft.com/office/drawing/2014/main" id="{BEA361C8-0231-48E8-965E-6BB6D606C9FC}"/>
              </a:ext>
            </a:extLst>
          </p:cNvPr>
          <p:cNvSpPr>
            <a:spLocks noGrp="1"/>
          </p:cNvSpPr>
          <p:nvPr>
            <p:ph sz="half" idx="2" hasCustomPrompt="1"/>
          </p:nvPr>
        </p:nvSpPr>
        <p:spPr>
          <a:xfrm>
            <a:off x="446314" y="2149311"/>
            <a:ext cx="5306789" cy="4040352"/>
          </a:xfrm>
        </p:spPr>
        <p:txBody>
          <a:bodyPr>
            <a:normAutofit/>
          </a:bodyPr>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596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white backgroun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Text Placeholder 8">
            <a:extLst>
              <a:ext uri="{FF2B5EF4-FFF2-40B4-BE49-F238E27FC236}">
                <a16:creationId xmlns="" xmlns:a16="http://schemas.microsoft.com/office/drawing/2014/main" id="{FF7966C8-8738-4743-AE43-80F0C197B6C7}"/>
              </a:ext>
            </a:extLst>
          </p:cNvPr>
          <p:cNvSpPr>
            <a:spLocks noGrp="1"/>
          </p:cNvSpPr>
          <p:nvPr>
            <p:ph type="body" sz="quarter" idx="14" hasCustomPrompt="1"/>
          </p:nvPr>
        </p:nvSpPr>
        <p:spPr>
          <a:xfrm>
            <a:off x="571500" y="1509626"/>
            <a:ext cx="4900386" cy="334508"/>
          </a:xfrm>
        </p:spPr>
        <p:txBody>
          <a:bodyPr>
            <a:noAutofit/>
          </a:bodyPr>
          <a:lstStyle>
            <a:lvl1pPr marL="0" indent="0" algn="l">
              <a:buNone/>
              <a:defRPr sz="1600" b="1">
                <a:solidFill>
                  <a:schemeClr val="accent3"/>
                </a:solidFill>
                <a:latin typeface="+mn-lt"/>
              </a:defRPr>
            </a:lvl1pPr>
          </a:lstStyle>
          <a:p>
            <a:pPr lvl="0"/>
            <a:r>
              <a:rPr lang="en-US" noProof="0"/>
              <a:t>Edit Master text styles</a:t>
            </a:r>
          </a:p>
        </p:txBody>
      </p:sp>
      <p:sp>
        <p:nvSpPr>
          <p:cNvPr id="10" name="Text Placeholder 8">
            <a:extLst>
              <a:ext uri="{FF2B5EF4-FFF2-40B4-BE49-F238E27FC236}">
                <a16:creationId xmlns="" xmlns:a16="http://schemas.microsoft.com/office/drawing/2014/main" id="{3F93C618-7612-42AB-B890-45E85BD492F4}"/>
              </a:ext>
            </a:extLst>
          </p:cNvPr>
          <p:cNvSpPr>
            <a:spLocks noGrp="1"/>
          </p:cNvSpPr>
          <p:nvPr>
            <p:ph type="body" sz="quarter" idx="15" hasCustomPrompt="1"/>
          </p:nvPr>
        </p:nvSpPr>
        <p:spPr>
          <a:xfrm>
            <a:off x="6720114" y="1509626"/>
            <a:ext cx="4900386" cy="334508"/>
          </a:xfrm>
        </p:spPr>
        <p:txBody>
          <a:bodyPr>
            <a:noAutofit/>
          </a:bodyPr>
          <a:lstStyle>
            <a:lvl1pPr marL="0" indent="0" algn="l">
              <a:buNone/>
              <a:defRPr sz="1600" b="1">
                <a:solidFill>
                  <a:schemeClr val="accent6"/>
                </a:solidFill>
                <a:latin typeface="+mn-lt"/>
              </a:defRPr>
            </a:lvl1pPr>
          </a:lstStyle>
          <a:p>
            <a:pPr lvl="0"/>
            <a:r>
              <a:rPr lang="en-US" noProof="0"/>
              <a:t>Edit Master text styles</a:t>
            </a:r>
          </a:p>
        </p:txBody>
      </p:sp>
      <p:sp>
        <p:nvSpPr>
          <p:cNvPr id="12" name="Text Placeholder 8">
            <a:extLst>
              <a:ext uri="{FF2B5EF4-FFF2-40B4-BE49-F238E27FC236}">
                <a16:creationId xmlns="" xmlns:a16="http://schemas.microsoft.com/office/drawing/2014/main" id="{B1885C44-356C-410C-B697-9BA0E2858222}"/>
              </a:ext>
            </a:extLst>
          </p:cNvPr>
          <p:cNvSpPr>
            <a:spLocks noGrp="1"/>
          </p:cNvSpPr>
          <p:nvPr>
            <p:ph type="body" sz="quarter" idx="17" hasCustomPrompt="1"/>
          </p:nvPr>
        </p:nvSpPr>
        <p:spPr>
          <a:xfrm>
            <a:off x="571500"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13" name="Text Placeholder 8">
            <a:extLst>
              <a:ext uri="{FF2B5EF4-FFF2-40B4-BE49-F238E27FC236}">
                <a16:creationId xmlns="" xmlns:a16="http://schemas.microsoft.com/office/drawing/2014/main" id="{464BC696-49A6-4328-BB42-5566BAC00F80}"/>
              </a:ext>
            </a:extLst>
          </p:cNvPr>
          <p:cNvSpPr>
            <a:spLocks noGrp="1"/>
          </p:cNvSpPr>
          <p:nvPr>
            <p:ph type="body" sz="quarter" idx="18" hasCustomPrompt="1"/>
          </p:nvPr>
        </p:nvSpPr>
        <p:spPr>
          <a:xfrm>
            <a:off x="6720114"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3" name="Title 2">
            <a:extLst>
              <a:ext uri="{FF2B5EF4-FFF2-40B4-BE49-F238E27FC236}">
                <a16:creationId xmlns="" xmlns:a16="http://schemas.microsoft.com/office/drawing/2014/main" id="{E0FB9F81-CC7F-5244-95A6-279BE4B51AB1}"/>
              </a:ext>
            </a:extLst>
          </p:cNvPr>
          <p:cNvSpPr>
            <a:spLocks noGrp="1"/>
          </p:cNvSpPr>
          <p:nvPr>
            <p:ph type="title"/>
          </p:nvPr>
        </p:nvSpPr>
        <p:spPr>
          <a:xfrm>
            <a:off x="446314" y="500215"/>
            <a:ext cx="11174186" cy="590931"/>
          </a:xfrm>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44025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E1B3994-EC85-4CEE-B849-7AE33810F50A}"/>
              </a:ext>
            </a:extLst>
          </p:cNvPr>
          <p:cNvSpPr>
            <a:spLocks noGrp="1"/>
          </p:cNvSpPr>
          <p:nvPr>
            <p:ph type="title"/>
          </p:nvPr>
        </p:nvSpPr>
        <p:spPr>
          <a:xfrm>
            <a:off x="446314" y="500215"/>
            <a:ext cx="11174186" cy="590931"/>
          </a:xfrm>
          <a:prstGeom prst="rect">
            <a:avLst/>
          </a:prstGeom>
        </p:spPr>
        <p:txBody>
          <a:bodyPr vert="horz" wrap="square" lIns="91440" tIns="45720" rIns="91440" bIns="45720" rtlCol="0" anchor="ctr">
            <a:spAutoFit/>
          </a:bodyPr>
          <a:lstStyle/>
          <a:p>
            <a:pPr lvl="0"/>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EE88709A-CA63-4EAC-968C-8873D088E691}"/>
              </a:ext>
            </a:extLst>
          </p:cNvPr>
          <p:cNvSpPr>
            <a:spLocks noGrp="1"/>
          </p:cNvSpPr>
          <p:nvPr>
            <p:ph type="body" idx="1"/>
          </p:nvPr>
        </p:nvSpPr>
        <p:spPr>
          <a:xfrm>
            <a:off x="446314" y="1253331"/>
            <a:ext cx="11174186" cy="477009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 xmlns:a16="http://schemas.microsoft.com/office/drawing/2014/main" id="{6BBA3C17-8AAC-4933-A7DA-CD7D3F840BEB}"/>
              </a:ext>
            </a:extLst>
          </p:cNvPr>
          <p:cNvSpPr>
            <a:spLocks noGrp="1"/>
          </p:cNvSpPr>
          <p:nvPr>
            <p:ph type="ftr" sz="quarter" idx="3"/>
          </p:nvPr>
        </p:nvSpPr>
        <p:spPr>
          <a:xfrm>
            <a:off x="446314" y="6356350"/>
            <a:ext cx="41148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endParaRPr lang="en-US" noProof="0" dirty="0"/>
          </a:p>
        </p:txBody>
      </p:sp>
      <p:sp>
        <p:nvSpPr>
          <p:cNvPr id="7" name="Rectangle 6">
            <a:extLst>
              <a:ext uri="{FF2B5EF4-FFF2-40B4-BE49-F238E27FC236}">
                <a16:creationId xmlns="" xmlns:a16="http://schemas.microsoft.com/office/drawing/2014/main" id="{72B1D122-60D0-8B4D-896A-2A770C0B6343}"/>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8" name="Slide Number Placeholder 5">
            <a:extLst>
              <a:ext uri="{FF2B5EF4-FFF2-40B4-BE49-F238E27FC236}">
                <a16:creationId xmlns="" xmlns:a16="http://schemas.microsoft.com/office/drawing/2014/main" id="{6B5B9FA1-1805-A944-AC99-868579EBA1AD}"/>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398157569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62" r:id="rId5"/>
    <p:sldLayoutId id="2147483650" r:id="rId6"/>
    <p:sldLayoutId id="2147483668" r:id="rId7"/>
    <p:sldLayoutId id="2147483674" r:id="rId8"/>
    <p:sldLayoutId id="2147483666" r:id="rId9"/>
    <p:sldLayoutId id="2147483664" r:id="rId10"/>
    <p:sldLayoutId id="2147483663" r:id="rId11"/>
    <p:sldLayoutId id="2147483667" r:id="rId12"/>
    <p:sldLayoutId id="2147483671" r:id="rId13"/>
    <p:sldLayoutId id="2147483672" r:id="rId14"/>
    <p:sldLayoutId id="2147483673" r:id="rId15"/>
    <p:sldLayoutId id="2147483675" r:id="rId16"/>
    <p:sldLayoutId id="2147483676" r:id="rId17"/>
    <p:sldLayoutId id="2147483665" r:id="rId18"/>
    <p:sldLayoutId id="2147483669" r:id="rId19"/>
    <p:sldLayoutId id="2147483670" r:id="rId20"/>
  </p:sldLayoutIdLst>
  <p:hf hdr="0" ftr="0" dt="0"/>
  <p:txStyles>
    <p:title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60" userDrawn="1">
          <p15:clr>
            <a:srgbClr val="F26B43"/>
          </p15:clr>
        </p15:guide>
        <p15:guide id="4" pos="7320" userDrawn="1">
          <p15:clr>
            <a:srgbClr val="F26B43"/>
          </p15:clr>
        </p15:guide>
        <p15:guide id="5" orient="horz" pos="360" userDrawn="1">
          <p15:clr>
            <a:srgbClr val="F26B43"/>
          </p15:clr>
        </p15:guide>
        <p15:guide id="6"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Turtle in ocean">
            <a:extLst>
              <a:ext uri="{FF2B5EF4-FFF2-40B4-BE49-F238E27FC236}">
                <a16:creationId xmlns="" xmlns:a16="http://schemas.microsoft.com/office/drawing/2014/main" id="{1BF8833C-D907-D24E-949C-65190DF62995}"/>
              </a:ext>
            </a:extLst>
          </p:cNvPr>
          <p:cNvPicPr>
            <a:picLocks noGrp="1" noChangeAspect="1"/>
          </p:cNvPicPr>
          <p:nvPr>
            <p:ph type="pic" sz="quarter" idx="10"/>
          </p:nvPr>
        </p:nvPicPr>
        <p:blipFill rotWithShape="1">
          <a:blip r:embed="rId2"/>
          <a:srcRect l="-101" t="28284" r="101" b="22912"/>
          <a:stretch/>
        </p:blipFill>
        <p:spPr>
          <a:xfrm>
            <a:off x="123992" y="124953"/>
            <a:ext cx="11944014" cy="4372387"/>
          </a:xfrm>
        </p:spPr>
      </p:pic>
      <p:sp>
        <p:nvSpPr>
          <p:cNvPr id="51" name="Title 50">
            <a:extLst>
              <a:ext uri="{FF2B5EF4-FFF2-40B4-BE49-F238E27FC236}">
                <a16:creationId xmlns="" xmlns:a16="http://schemas.microsoft.com/office/drawing/2014/main" id="{D8694222-4D81-4A9A-93A2-23C89102F234}"/>
              </a:ext>
            </a:extLst>
          </p:cNvPr>
          <p:cNvSpPr>
            <a:spLocks noGrp="1"/>
          </p:cNvSpPr>
          <p:nvPr>
            <p:ph type="ctrTitle"/>
          </p:nvPr>
        </p:nvSpPr>
        <p:spPr>
          <a:xfrm>
            <a:off x="694871" y="4901450"/>
            <a:ext cx="10607040" cy="701731"/>
          </a:xfrm>
        </p:spPr>
        <p:txBody>
          <a:bodyPr/>
          <a:lstStyle/>
          <a:p>
            <a:r>
              <a:rPr lang="en-US" dirty="0" smtClean="0"/>
              <a:t>JDBC</a:t>
            </a:r>
            <a:endParaRPr lang="en-US" dirty="0"/>
          </a:p>
        </p:txBody>
      </p:sp>
      <p:sp>
        <p:nvSpPr>
          <p:cNvPr id="52" name="Subtitle 51">
            <a:extLst>
              <a:ext uri="{FF2B5EF4-FFF2-40B4-BE49-F238E27FC236}">
                <a16:creationId xmlns="" xmlns:a16="http://schemas.microsoft.com/office/drawing/2014/main" id="{46FF1827-B46B-4BC4-8665-8914CF45DE0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3075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itle 2"/>
          <p:cNvSpPr>
            <a:spLocks noGrp="1"/>
          </p:cNvSpPr>
          <p:nvPr>
            <p:ph type="title"/>
          </p:nvPr>
        </p:nvSpPr>
        <p:spPr/>
        <p:txBody>
          <a:bodyPr/>
          <a:lstStyle/>
          <a:p>
            <a:r>
              <a:rPr lang="en-IN" dirty="0" smtClean="0"/>
              <a:t>Function Vs Procedure</a:t>
            </a:r>
            <a:endParaRPr lang="en-IN" dirty="0"/>
          </a:p>
        </p:txBody>
      </p:sp>
      <p:sp>
        <p:nvSpPr>
          <p:cNvPr id="5" name="Text Placeholder 4"/>
          <p:cNvSpPr>
            <a:spLocks noGrp="1"/>
          </p:cNvSpPr>
          <p:nvPr>
            <p:ph type="body" idx="1"/>
          </p:nvPr>
        </p:nvSpPr>
        <p:spPr/>
        <p:txBody>
          <a:bodyPr/>
          <a:lstStyle/>
          <a:p>
            <a:endParaRPr lang="en-IN"/>
          </a:p>
        </p:txBody>
      </p:sp>
      <p:pic>
        <p:nvPicPr>
          <p:cNvPr id="6" name="Picture 5"/>
          <p:cNvPicPr>
            <a:picLocks noChangeAspect="1"/>
          </p:cNvPicPr>
          <p:nvPr/>
        </p:nvPicPr>
        <p:blipFill>
          <a:blip r:embed="rId2"/>
          <a:stretch>
            <a:fillRect/>
          </a:stretch>
        </p:blipFill>
        <p:spPr>
          <a:xfrm>
            <a:off x="888710" y="2358229"/>
            <a:ext cx="10084090" cy="3808813"/>
          </a:xfrm>
          <a:prstGeom prst="rect">
            <a:avLst/>
          </a:prstGeom>
        </p:spPr>
      </p:pic>
    </p:spTree>
    <p:extLst>
      <p:ext uri="{BB962C8B-B14F-4D97-AF65-F5344CB8AC3E}">
        <p14:creationId xmlns:p14="http://schemas.microsoft.com/office/powerpoint/2010/main" val="375044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1D4E439-7AFE-41C2-9561-67F5879CAB86}"/>
              </a:ext>
            </a:extLst>
          </p:cNvPr>
          <p:cNvSpPr>
            <a:spLocks noGrp="1"/>
          </p:cNvSpPr>
          <p:nvPr>
            <p:ph type="title"/>
          </p:nvPr>
        </p:nvSpPr>
        <p:spPr>
          <a:xfrm>
            <a:off x="696686" y="602141"/>
            <a:ext cx="9666514" cy="746846"/>
          </a:xfrm>
        </p:spPr>
        <p:txBody>
          <a:bodyPr/>
          <a:lstStyle/>
          <a:p>
            <a:r>
              <a:rPr lang="en-US" dirty="0" smtClean="0"/>
              <a:t>TOC</a:t>
            </a:r>
            <a:endParaRPr lang="en-US" dirty="0"/>
          </a:p>
        </p:txBody>
      </p:sp>
      <p:sp>
        <p:nvSpPr>
          <p:cNvPr id="4" name="Text Placeholder 3">
            <a:extLst>
              <a:ext uri="{FF2B5EF4-FFF2-40B4-BE49-F238E27FC236}">
                <a16:creationId xmlns="" xmlns:a16="http://schemas.microsoft.com/office/drawing/2014/main" id="{B2C7B128-5866-4067-9B7F-0E73E6CBFB2F}"/>
              </a:ext>
            </a:extLst>
          </p:cNvPr>
          <p:cNvSpPr>
            <a:spLocks noGrp="1"/>
          </p:cNvSpPr>
          <p:nvPr>
            <p:ph type="body" idx="1"/>
          </p:nvPr>
        </p:nvSpPr>
        <p:spPr>
          <a:xfrm>
            <a:off x="696686" y="1455182"/>
            <a:ext cx="9666514" cy="1271117"/>
          </a:xfrm>
        </p:spPr>
        <p:txBody>
          <a:bodyPr/>
          <a:lstStyle/>
          <a:p>
            <a:pPr marL="342900" indent="-342900">
              <a:buFont typeface="+mj-lt"/>
              <a:buAutoNum type="arabicPeriod"/>
            </a:pPr>
            <a:r>
              <a:rPr lang="en-US" dirty="0" smtClean="0"/>
              <a:t>JDBC </a:t>
            </a:r>
            <a:r>
              <a:rPr lang="en-US" dirty="0" smtClean="0"/>
              <a:t>introduction</a:t>
            </a:r>
          </a:p>
          <a:p>
            <a:pPr marL="342900" indent="-342900">
              <a:buFont typeface="+mj-lt"/>
              <a:buAutoNum type="arabicPeriod"/>
            </a:pPr>
            <a:r>
              <a:rPr lang="en-US" dirty="0" smtClean="0"/>
              <a:t>Java – Oracle connectivity</a:t>
            </a:r>
          </a:p>
          <a:p>
            <a:pPr marL="342900" indent="-342900">
              <a:buFont typeface="+mj-lt"/>
              <a:buAutoNum type="arabicPeriod"/>
            </a:pPr>
            <a:r>
              <a:rPr lang="en-US" dirty="0" smtClean="0"/>
              <a:t>DAO Pattern</a:t>
            </a:r>
            <a:endParaRPr lang="en-US" dirty="0" smtClean="0"/>
          </a:p>
          <a:p>
            <a:pPr marL="342900" indent="-342900">
              <a:buFont typeface="+mj-lt"/>
              <a:buAutoNum type="arabicPeriod"/>
            </a:pPr>
            <a:endParaRPr lang="en-US" dirty="0"/>
          </a:p>
        </p:txBody>
      </p:sp>
      <p:pic>
        <p:nvPicPr>
          <p:cNvPr id="11" name="Picture Placeholder 10" descr="Divider slide accent image">
            <a:extLst>
              <a:ext uri="{FF2B5EF4-FFF2-40B4-BE49-F238E27FC236}">
                <a16:creationId xmlns=""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p:pic>
      <p:sp>
        <p:nvSpPr>
          <p:cNvPr id="16" name="Rectangle 15">
            <a:extLst>
              <a:ext uri="{FF2B5EF4-FFF2-40B4-BE49-F238E27FC236}">
                <a16:creationId xmlns="" xmlns:a16="http://schemas.microsoft.com/office/drawing/2014/main" id="{4EB8303B-9502-480C-9C51-6EF9094D5E4F}"/>
              </a:ext>
              <a:ext uri="{C183D7F6-B498-43B3-948B-1728B52AA6E4}">
                <adec:decorative xmlns:adec="http://schemas.microsoft.com/office/drawing/2017/decorative" xmlns=""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2</a:t>
            </a:fld>
            <a:endParaRPr lang="en-US" b="1" dirty="0">
              <a:solidFill>
                <a:schemeClr val="bg1"/>
              </a:solidFill>
            </a:endParaRPr>
          </a:p>
        </p:txBody>
      </p:sp>
    </p:spTree>
    <p:extLst>
      <p:ext uri="{BB962C8B-B14F-4D97-AF65-F5344CB8AC3E}">
        <p14:creationId xmlns:p14="http://schemas.microsoft.com/office/powerpoint/2010/main" val="3159085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1D4E439-7AFE-41C2-9561-67F5879CAB86}"/>
              </a:ext>
            </a:extLst>
          </p:cNvPr>
          <p:cNvSpPr>
            <a:spLocks noGrp="1"/>
          </p:cNvSpPr>
          <p:nvPr>
            <p:ph type="title"/>
          </p:nvPr>
        </p:nvSpPr>
        <p:spPr>
          <a:xfrm>
            <a:off x="696686" y="602141"/>
            <a:ext cx="9666514" cy="746846"/>
          </a:xfrm>
        </p:spPr>
        <p:txBody>
          <a:bodyPr/>
          <a:lstStyle/>
          <a:p>
            <a:r>
              <a:rPr lang="en-US" dirty="0" smtClean="0"/>
              <a:t>JDBC Introduction</a:t>
            </a:r>
            <a:endParaRPr lang="en-US" dirty="0"/>
          </a:p>
        </p:txBody>
      </p:sp>
      <p:sp>
        <p:nvSpPr>
          <p:cNvPr id="4" name="Text Placeholder 3">
            <a:extLst>
              <a:ext uri="{FF2B5EF4-FFF2-40B4-BE49-F238E27FC236}">
                <a16:creationId xmlns="" xmlns:a16="http://schemas.microsoft.com/office/drawing/2014/main" id="{B2C7B128-5866-4067-9B7F-0E73E6CBFB2F}"/>
              </a:ext>
            </a:extLst>
          </p:cNvPr>
          <p:cNvSpPr>
            <a:spLocks noGrp="1"/>
          </p:cNvSpPr>
          <p:nvPr>
            <p:ph type="body" idx="1"/>
          </p:nvPr>
        </p:nvSpPr>
        <p:spPr>
          <a:xfrm>
            <a:off x="696686" y="1455182"/>
            <a:ext cx="9666514" cy="664797"/>
          </a:xfrm>
        </p:spPr>
        <p:txBody>
          <a:bodyPr/>
          <a:lstStyle/>
          <a:p>
            <a:pPr marL="342900" indent="-342900">
              <a:buFont typeface="+mj-lt"/>
              <a:buAutoNum type="arabicPeriod"/>
            </a:pPr>
            <a:r>
              <a:rPr lang="en-IN" dirty="0"/>
              <a:t>JDBC stands for Java Database Connectivity. JDBC is a Java API to connect and execute the query with the database. It is a part of </a:t>
            </a:r>
            <a:r>
              <a:rPr lang="en-IN" dirty="0" err="1"/>
              <a:t>JavaSE</a:t>
            </a:r>
            <a:r>
              <a:rPr lang="en-IN" dirty="0"/>
              <a:t> (Java Standard Edition). JDBC API uses JDBC drivers to connect with the database.</a:t>
            </a:r>
            <a:endParaRPr lang="en-US" dirty="0"/>
          </a:p>
        </p:txBody>
      </p:sp>
      <p:pic>
        <p:nvPicPr>
          <p:cNvPr id="11" name="Picture Placeholder 10" descr="Divider slide accent image">
            <a:extLst>
              <a:ext uri="{FF2B5EF4-FFF2-40B4-BE49-F238E27FC236}">
                <a16:creationId xmlns=""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p:pic>
      <p:sp>
        <p:nvSpPr>
          <p:cNvPr id="16" name="Rectangle 15">
            <a:extLst>
              <a:ext uri="{FF2B5EF4-FFF2-40B4-BE49-F238E27FC236}">
                <a16:creationId xmlns="" xmlns:a16="http://schemas.microsoft.com/office/drawing/2014/main" id="{4EB8303B-9502-480C-9C51-6EF9094D5E4F}"/>
              </a:ext>
              <a:ext uri="{C183D7F6-B498-43B3-948B-1728B52AA6E4}">
                <adec:decorative xmlns:adec="http://schemas.microsoft.com/office/drawing/2017/decorative" xmlns=""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3</a:t>
            </a:fld>
            <a:endParaRPr lang="en-US" b="1" dirty="0">
              <a:solidFill>
                <a:schemeClr val="bg1"/>
              </a:solidFill>
            </a:endParaRPr>
          </a:p>
        </p:txBody>
      </p:sp>
    </p:spTree>
    <p:extLst>
      <p:ext uri="{BB962C8B-B14F-4D97-AF65-F5344CB8AC3E}">
        <p14:creationId xmlns:p14="http://schemas.microsoft.com/office/powerpoint/2010/main" val="425330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1D4E439-7AFE-41C2-9561-67F5879CAB86}"/>
              </a:ext>
            </a:extLst>
          </p:cNvPr>
          <p:cNvSpPr>
            <a:spLocks noGrp="1"/>
          </p:cNvSpPr>
          <p:nvPr>
            <p:ph type="title"/>
          </p:nvPr>
        </p:nvSpPr>
        <p:spPr>
          <a:xfrm>
            <a:off x="696686" y="602141"/>
            <a:ext cx="9666514" cy="746846"/>
          </a:xfrm>
        </p:spPr>
        <p:txBody>
          <a:bodyPr/>
          <a:lstStyle/>
          <a:p>
            <a:r>
              <a:rPr lang="en-IN" dirty="0" smtClean="0"/>
              <a:t> JDBC  </a:t>
            </a:r>
            <a:r>
              <a:rPr lang="en-IN" dirty="0" smtClean="0"/>
              <a:t>Driver </a:t>
            </a:r>
            <a:endParaRPr lang="en-IN" dirty="0"/>
          </a:p>
        </p:txBody>
      </p:sp>
      <p:sp>
        <p:nvSpPr>
          <p:cNvPr id="4" name="Text Placeholder 3">
            <a:extLst>
              <a:ext uri="{FF2B5EF4-FFF2-40B4-BE49-F238E27FC236}">
                <a16:creationId xmlns="" xmlns:a16="http://schemas.microsoft.com/office/drawing/2014/main" id="{B2C7B128-5866-4067-9B7F-0E73E6CBFB2F}"/>
              </a:ext>
            </a:extLst>
          </p:cNvPr>
          <p:cNvSpPr>
            <a:spLocks noGrp="1"/>
          </p:cNvSpPr>
          <p:nvPr>
            <p:ph type="body" idx="1"/>
          </p:nvPr>
        </p:nvSpPr>
        <p:spPr>
          <a:xfrm>
            <a:off x="696686" y="1455182"/>
            <a:ext cx="9666514" cy="2947474"/>
          </a:xfrm>
        </p:spPr>
        <p:txBody>
          <a:bodyPr/>
          <a:lstStyle/>
          <a:p>
            <a:r>
              <a:rPr lang="en-IN" dirty="0"/>
              <a:t>The thin driver converts JDBC calls directly into the vendor-specific database protocol. That is why it is known as thin driver. It is fully written in Java language</a:t>
            </a:r>
            <a:r>
              <a:rPr lang="en-IN" dirty="0" smtClean="0"/>
              <a:t>.</a:t>
            </a:r>
          </a:p>
          <a:p>
            <a:endParaRPr lang="en-IN" dirty="0" smtClean="0"/>
          </a:p>
          <a:p>
            <a:r>
              <a:rPr lang="en-IN" dirty="0" smtClean="0"/>
              <a:t>1. Advantage</a:t>
            </a:r>
          </a:p>
          <a:p>
            <a:pPr marL="285750" indent="-285750">
              <a:buFont typeface="Arial" panose="020B0604020202020204" pitchFamily="34" charset="0"/>
              <a:buChar char="•"/>
            </a:pPr>
            <a:r>
              <a:rPr lang="en-IN" dirty="0"/>
              <a:t>	Better performance than all other drivers.</a:t>
            </a:r>
          </a:p>
          <a:p>
            <a:pPr marL="285750" indent="-285750">
              <a:buFont typeface="Arial" panose="020B0604020202020204" pitchFamily="34" charset="0"/>
              <a:buChar char="•"/>
            </a:pPr>
            <a:r>
              <a:rPr lang="en-IN" dirty="0" smtClean="0"/>
              <a:t>	No </a:t>
            </a:r>
            <a:r>
              <a:rPr lang="en-IN" dirty="0"/>
              <a:t>software is required at client side or server side.</a:t>
            </a:r>
            <a:endParaRPr lang="en-IN" dirty="0" smtClean="0"/>
          </a:p>
          <a:p>
            <a:r>
              <a:rPr lang="en-IN" dirty="0" smtClean="0"/>
              <a:t>2. Disadvantages</a:t>
            </a:r>
          </a:p>
          <a:p>
            <a:pPr marL="742950" lvl="2" indent="-285750">
              <a:spcBef>
                <a:spcPts val="1000"/>
              </a:spcBef>
              <a:buFont typeface="Arial" panose="020B0604020202020204" pitchFamily="34" charset="0"/>
              <a:buChar char="•"/>
            </a:pPr>
            <a:r>
              <a:rPr lang="en-IN" sz="1400" dirty="0">
                <a:solidFill>
                  <a:schemeClr val="accent3"/>
                </a:solidFill>
              </a:rPr>
              <a:t>Drivers depend on the Database</a:t>
            </a:r>
          </a:p>
          <a:p>
            <a:pPr marL="342900" indent="-342900">
              <a:buFont typeface="+mj-lt"/>
              <a:buAutoNum type="arabicPeriod"/>
            </a:pPr>
            <a:endParaRPr lang="en-US" dirty="0"/>
          </a:p>
        </p:txBody>
      </p:sp>
      <p:pic>
        <p:nvPicPr>
          <p:cNvPr id="11" name="Picture Placeholder 10" descr="Divider slide accent image">
            <a:extLst>
              <a:ext uri="{FF2B5EF4-FFF2-40B4-BE49-F238E27FC236}">
                <a16:creationId xmlns=""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p:pic>
      <p:sp>
        <p:nvSpPr>
          <p:cNvPr id="16" name="Rectangle 15">
            <a:extLst>
              <a:ext uri="{FF2B5EF4-FFF2-40B4-BE49-F238E27FC236}">
                <a16:creationId xmlns="" xmlns:a16="http://schemas.microsoft.com/office/drawing/2014/main" id="{4EB8303B-9502-480C-9C51-6EF9094D5E4F}"/>
              </a:ext>
              <a:ext uri="{C183D7F6-B498-43B3-948B-1728B52AA6E4}">
                <adec:decorative xmlns:adec="http://schemas.microsoft.com/office/drawing/2017/decorative" xmlns=""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4</a:t>
            </a:fld>
            <a:endParaRPr lang="en-US" b="1" dirty="0">
              <a:solidFill>
                <a:schemeClr val="bg1"/>
              </a:solidFill>
            </a:endParaRPr>
          </a:p>
        </p:txBody>
      </p:sp>
      <p:pic>
        <p:nvPicPr>
          <p:cNvPr id="5" name="Picture 4"/>
          <p:cNvPicPr>
            <a:picLocks noChangeAspect="1"/>
          </p:cNvPicPr>
          <p:nvPr/>
        </p:nvPicPr>
        <p:blipFill>
          <a:blip r:embed="rId3"/>
          <a:stretch>
            <a:fillRect/>
          </a:stretch>
        </p:blipFill>
        <p:spPr>
          <a:xfrm>
            <a:off x="7124516" y="3905831"/>
            <a:ext cx="4252328" cy="2804403"/>
          </a:xfrm>
          <a:prstGeom prst="rect">
            <a:avLst/>
          </a:prstGeom>
        </p:spPr>
      </p:pic>
    </p:spTree>
    <p:extLst>
      <p:ext uri="{BB962C8B-B14F-4D97-AF65-F5344CB8AC3E}">
        <p14:creationId xmlns:p14="http://schemas.microsoft.com/office/powerpoint/2010/main" val="150059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1D4E439-7AFE-41C2-9561-67F5879CAB86}"/>
              </a:ext>
            </a:extLst>
          </p:cNvPr>
          <p:cNvSpPr>
            <a:spLocks noGrp="1"/>
          </p:cNvSpPr>
          <p:nvPr>
            <p:ph type="title"/>
          </p:nvPr>
        </p:nvSpPr>
        <p:spPr>
          <a:xfrm>
            <a:off x="696686" y="602141"/>
            <a:ext cx="9666514" cy="746846"/>
          </a:xfrm>
        </p:spPr>
        <p:txBody>
          <a:bodyPr/>
          <a:lstStyle/>
          <a:p>
            <a:r>
              <a:rPr lang="en-IN" dirty="0" smtClean="0"/>
              <a:t>JDBC API</a:t>
            </a:r>
            <a:endParaRPr lang="en-IN" dirty="0"/>
          </a:p>
        </p:txBody>
      </p:sp>
      <p:sp>
        <p:nvSpPr>
          <p:cNvPr id="4" name="Text Placeholder 3">
            <a:extLst>
              <a:ext uri="{FF2B5EF4-FFF2-40B4-BE49-F238E27FC236}">
                <a16:creationId xmlns="" xmlns:a16="http://schemas.microsoft.com/office/drawing/2014/main" id="{B2C7B128-5866-4067-9B7F-0E73E6CBFB2F}"/>
              </a:ext>
            </a:extLst>
          </p:cNvPr>
          <p:cNvSpPr>
            <a:spLocks noGrp="1"/>
          </p:cNvSpPr>
          <p:nvPr>
            <p:ph type="body" idx="1"/>
          </p:nvPr>
        </p:nvSpPr>
        <p:spPr>
          <a:xfrm>
            <a:off x="696686" y="1455182"/>
            <a:ext cx="9666514" cy="4443268"/>
          </a:xfrm>
        </p:spPr>
        <p:txBody>
          <a:bodyPr/>
          <a:lstStyle/>
          <a:p>
            <a:pPr marL="285750" indent="-285750">
              <a:buFont typeface="Wingdings" panose="05000000000000000000" pitchFamily="2" charset="2"/>
              <a:buChar char="ü"/>
            </a:pPr>
            <a:r>
              <a:rPr lang="en-IN" dirty="0" err="1" smtClean="0"/>
              <a:t>java.sql</a:t>
            </a:r>
            <a:endParaRPr lang="en-IN" dirty="0" smtClean="0"/>
          </a:p>
          <a:p>
            <a:pPr marL="285750" indent="-285750">
              <a:buFont typeface="Wingdings" panose="05000000000000000000" pitchFamily="2" charset="2"/>
              <a:buChar char="ü"/>
            </a:pPr>
            <a:r>
              <a:rPr lang="en-IN" dirty="0"/>
              <a:t>This package provides classes and interfaces to perform most of the JDBC functions like creating and executing SQL queries.</a:t>
            </a:r>
            <a:endParaRPr lang="en-IN" dirty="0" smtClean="0"/>
          </a:p>
          <a:p>
            <a:pPr marL="742950" lvl="1" indent="-285750">
              <a:buFont typeface="Wingdings" panose="05000000000000000000" pitchFamily="2" charset="2"/>
              <a:buChar char="ü"/>
            </a:pPr>
            <a:r>
              <a:rPr lang="en-IN" dirty="0" smtClean="0"/>
              <a:t>Connection</a:t>
            </a:r>
          </a:p>
          <a:p>
            <a:pPr marL="742950" lvl="1" indent="-285750">
              <a:buFont typeface="Wingdings" panose="05000000000000000000" pitchFamily="2" charset="2"/>
              <a:buChar char="ü"/>
            </a:pPr>
            <a:r>
              <a:rPr lang="en-IN" dirty="0" smtClean="0"/>
              <a:t>Statement</a:t>
            </a:r>
          </a:p>
          <a:p>
            <a:pPr marL="742950" lvl="1" indent="-285750">
              <a:buFont typeface="Wingdings" panose="05000000000000000000" pitchFamily="2" charset="2"/>
              <a:buChar char="ü"/>
            </a:pPr>
            <a:r>
              <a:rPr lang="en-IN" dirty="0" err="1" smtClean="0"/>
              <a:t>PreparedStatement</a:t>
            </a:r>
            <a:endParaRPr lang="en-IN" dirty="0" smtClean="0"/>
          </a:p>
          <a:p>
            <a:pPr marL="742950" lvl="1" indent="-285750">
              <a:buFont typeface="Wingdings" panose="05000000000000000000" pitchFamily="2" charset="2"/>
              <a:buChar char="ü"/>
            </a:pPr>
            <a:r>
              <a:rPr lang="en-IN" dirty="0" err="1" smtClean="0"/>
              <a:t>ResultSet</a:t>
            </a:r>
            <a:endParaRPr lang="en-IN" dirty="0" smtClean="0"/>
          </a:p>
          <a:p>
            <a:pPr marL="742950" lvl="1"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err="1" smtClean="0"/>
              <a:t>javax.sql</a:t>
            </a:r>
            <a:endParaRPr lang="en-IN" dirty="0" smtClean="0"/>
          </a:p>
          <a:p>
            <a:pPr marL="742950" lvl="1" indent="-285750">
              <a:buFont typeface="Wingdings" panose="05000000000000000000" pitchFamily="2" charset="2"/>
              <a:buChar char="ü"/>
            </a:pPr>
            <a:r>
              <a:rPr lang="en-IN" dirty="0"/>
              <a:t>It is a JDBC extension API and provides server-side data access and processing in Java Program</a:t>
            </a:r>
            <a:r>
              <a:rPr lang="en-IN" dirty="0" smtClean="0"/>
              <a:t>.</a:t>
            </a:r>
          </a:p>
          <a:p>
            <a:pPr marL="1200150" lvl="2" indent="-285750">
              <a:buFont typeface="Wingdings" panose="05000000000000000000" pitchFamily="2" charset="2"/>
              <a:buChar char="ü"/>
            </a:pPr>
            <a:r>
              <a:rPr lang="en-IN" dirty="0" err="1" smtClean="0"/>
              <a:t>DataSource</a:t>
            </a:r>
            <a:endParaRPr lang="en-IN" dirty="0" smtClean="0"/>
          </a:p>
          <a:p>
            <a:pPr marL="1200150" lvl="2" indent="-285750">
              <a:buFont typeface="Wingdings" panose="05000000000000000000" pitchFamily="2" charset="2"/>
              <a:buChar char="ü"/>
            </a:pPr>
            <a:r>
              <a:rPr lang="en-IN" dirty="0" err="1" smtClean="0"/>
              <a:t>RowSet</a:t>
            </a:r>
            <a:endParaRPr lang="en-IN" dirty="0"/>
          </a:p>
          <a:p>
            <a:pPr marL="342900" indent="-342900">
              <a:buFont typeface="+mj-lt"/>
              <a:buAutoNum type="arabicPeriod"/>
            </a:pPr>
            <a:endParaRPr lang="en-US" dirty="0"/>
          </a:p>
        </p:txBody>
      </p:sp>
      <p:pic>
        <p:nvPicPr>
          <p:cNvPr id="11" name="Picture Placeholder 10" descr="Divider slide accent image">
            <a:extLst>
              <a:ext uri="{FF2B5EF4-FFF2-40B4-BE49-F238E27FC236}">
                <a16:creationId xmlns=""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p:pic>
      <p:sp>
        <p:nvSpPr>
          <p:cNvPr id="16" name="Rectangle 15">
            <a:extLst>
              <a:ext uri="{FF2B5EF4-FFF2-40B4-BE49-F238E27FC236}">
                <a16:creationId xmlns="" xmlns:a16="http://schemas.microsoft.com/office/drawing/2014/main" id="{4EB8303B-9502-480C-9C51-6EF9094D5E4F}"/>
              </a:ext>
              <a:ext uri="{C183D7F6-B498-43B3-948B-1728B52AA6E4}">
                <adec:decorative xmlns:adec="http://schemas.microsoft.com/office/drawing/2017/decorative" xmlns=""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5</a:t>
            </a:fld>
            <a:endParaRPr lang="en-US" b="1" dirty="0">
              <a:solidFill>
                <a:schemeClr val="bg1"/>
              </a:solidFill>
            </a:endParaRPr>
          </a:p>
        </p:txBody>
      </p:sp>
      <p:pic>
        <p:nvPicPr>
          <p:cNvPr id="5" name="Picture 4"/>
          <p:cNvPicPr>
            <a:picLocks noChangeAspect="1"/>
          </p:cNvPicPr>
          <p:nvPr/>
        </p:nvPicPr>
        <p:blipFill>
          <a:blip r:embed="rId3"/>
          <a:stretch>
            <a:fillRect/>
          </a:stretch>
        </p:blipFill>
        <p:spPr>
          <a:xfrm>
            <a:off x="7124516" y="3905831"/>
            <a:ext cx="4252328" cy="2804403"/>
          </a:xfrm>
          <a:prstGeom prst="rect">
            <a:avLst/>
          </a:prstGeom>
        </p:spPr>
      </p:pic>
    </p:spTree>
    <p:extLst>
      <p:ext uri="{BB962C8B-B14F-4D97-AF65-F5344CB8AC3E}">
        <p14:creationId xmlns:p14="http://schemas.microsoft.com/office/powerpoint/2010/main" val="145601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1D4E439-7AFE-41C2-9561-67F5879CAB86}"/>
              </a:ext>
            </a:extLst>
          </p:cNvPr>
          <p:cNvSpPr>
            <a:spLocks noGrp="1"/>
          </p:cNvSpPr>
          <p:nvPr>
            <p:ph type="title"/>
          </p:nvPr>
        </p:nvSpPr>
        <p:spPr>
          <a:xfrm>
            <a:off x="696686" y="602141"/>
            <a:ext cx="9666514" cy="746846"/>
          </a:xfrm>
        </p:spPr>
        <p:txBody>
          <a:bodyPr/>
          <a:lstStyle/>
          <a:p>
            <a:r>
              <a:rPr lang="en-IN" dirty="0" smtClean="0"/>
              <a:t>Steps</a:t>
            </a:r>
            <a:endParaRPr lang="en-IN" dirty="0"/>
          </a:p>
        </p:txBody>
      </p:sp>
      <p:sp>
        <p:nvSpPr>
          <p:cNvPr id="4" name="Text Placeholder 3">
            <a:extLst>
              <a:ext uri="{FF2B5EF4-FFF2-40B4-BE49-F238E27FC236}">
                <a16:creationId xmlns="" xmlns:a16="http://schemas.microsoft.com/office/drawing/2014/main" id="{B2C7B128-5866-4067-9B7F-0E73E6CBFB2F}"/>
              </a:ext>
            </a:extLst>
          </p:cNvPr>
          <p:cNvSpPr>
            <a:spLocks noGrp="1"/>
          </p:cNvSpPr>
          <p:nvPr>
            <p:ph type="body" idx="1"/>
          </p:nvPr>
        </p:nvSpPr>
        <p:spPr>
          <a:xfrm>
            <a:off x="696686" y="1455182"/>
            <a:ext cx="9666514" cy="1970796"/>
          </a:xfrm>
        </p:spPr>
        <p:txBody>
          <a:bodyPr/>
          <a:lstStyle/>
          <a:p>
            <a:pPr marL="342900" indent="-342900">
              <a:buFont typeface="+mj-lt"/>
              <a:buAutoNum type="arabicPeriod"/>
            </a:pPr>
            <a:r>
              <a:rPr lang="en-IN" dirty="0"/>
              <a:t>Register the Driver</a:t>
            </a:r>
          </a:p>
          <a:p>
            <a:pPr marL="342900" indent="-342900">
              <a:buFont typeface="+mj-lt"/>
              <a:buAutoNum type="arabicPeriod"/>
            </a:pPr>
            <a:r>
              <a:rPr lang="en-IN" dirty="0"/>
              <a:t>Create a Connection</a:t>
            </a:r>
          </a:p>
          <a:p>
            <a:pPr marL="342900" indent="-342900">
              <a:buFont typeface="+mj-lt"/>
              <a:buAutoNum type="arabicPeriod"/>
            </a:pPr>
            <a:r>
              <a:rPr lang="en-IN" dirty="0"/>
              <a:t>Create SQL Statement</a:t>
            </a:r>
          </a:p>
          <a:p>
            <a:pPr marL="342900" indent="-342900">
              <a:buFont typeface="+mj-lt"/>
              <a:buAutoNum type="arabicPeriod"/>
            </a:pPr>
            <a:r>
              <a:rPr lang="en-IN" dirty="0"/>
              <a:t>Execute SQL Statement</a:t>
            </a:r>
          </a:p>
          <a:p>
            <a:pPr marL="342900" indent="-342900">
              <a:buFont typeface="+mj-lt"/>
              <a:buAutoNum type="arabicPeriod"/>
            </a:pPr>
            <a:r>
              <a:rPr lang="en-IN" dirty="0"/>
              <a:t>Closing the connection</a:t>
            </a:r>
          </a:p>
          <a:p>
            <a:pPr marL="342900" indent="-342900">
              <a:buFont typeface="+mj-lt"/>
              <a:buAutoNum type="arabicPeriod"/>
            </a:pPr>
            <a:endParaRPr lang="en-US" dirty="0"/>
          </a:p>
        </p:txBody>
      </p:sp>
      <p:pic>
        <p:nvPicPr>
          <p:cNvPr id="11" name="Picture Placeholder 10" descr="Divider slide accent image">
            <a:extLst>
              <a:ext uri="{FF2B5EF4-FFF2-40B4-BE49-F238E27FC236}">
                <a16:creationId xmlns=""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p:pic>
      <p:sp>
        <p:nvSpPr>
          <p:cNvPr id="16" name="Rectangle 15">
            <a:extLst>
              <a:ext uri="{FF2B5EF4-FFF2-40B4-BE49-F238E27FC236}">
                <a16:creationId xmlns="" xmlns:a16="http://schemas.microsoft.com/office/drawing/2014/main" id="{4EB8303B-9502-480C-9C51-6EF9094D5E4F}"/>
              </a:ext>
              <a:ext uri="{C183D7F6-B498-43B3-948B-1728B52AA6E4}">
                <adec:decorative xmlns:adec="http://schemas.microsoft.com/office/drawing/2017/decorative" xmlns=""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6</a:t>
            </a:fld>
            <a:endParaRPr lang="en-US" b="1" dirty="0">
              <a:solidFill>
                <a:schemeClr val="bg1"/>
              </a:solidFill>
            </a:endParaRPr>
          </a:p>
        </p:txBody>
      </p:sp>
      <p:pic>
        <p:nvPicPr>
          <p:cNvPr id="5" name="Picture 4"/>
          <p:cNvPicPr>
            <a:picLocks noChangeAspect="1"/>
          </p:cNvPicPr>
          <p:nvPr/>
        </p:nvPicPr>
        <p:blipFill>
          <a:blip r:embed="rId3"/>
          <a:stretch>
            <a:fillRect/>
          </a:stretch>
        </p:blipFill>
        <p:spPr>
          <a:xfrm>
            <a:off x="7124516" y="3905831"/>
            <a:ext cx="4252328" cy="2804403"/>
          </a:xfrm>
          <a:prstGeom prst="rect">
            <a:avLst/>
          </a:prstGeom>
        </p:spPr>
      </p:pic>
    </p:spTree>
    <p:extLst>
      <p:ext uri="{BB962C8B-B14F-4D97-AF65-F5344CB8AC3E}">
        <p14:creationId xmlns:p14="http://schemas.microsoft.com/office/powerpoint/2010/main" val="201017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Connection Information</a:t>
            </a:r>
            <a:endParaRPr lang="en-IN" dirty="0"/>
          </a:p>
        </p:txBody>
      </p:sp>
      <p:sp>
        <p:nvSpPr>
          <p:cNvPr id="4" name="Text Placeholder 3"/>
          <p:cNvSpPr>
            <a:spLocks noGrp="1"/>
          </p:cNvSpPr>
          <p:nvPr>
            <p:ph type="body" idx="1"/>
          </p:nvPr>
        </p:nvSpPr>
        <p:spPr/>
        <p:txBody>
          <a:bodyPr/>
          <a:lstStyle/>
          <a:p>
            <a:r>
              <a:rPr lang="en-IN" b="1" dirty="0"/>
              <a:t>Driver class: </a:t>
            </a:r>
            <a:r>
              <a:rPr lang="en-IN" dirty="0"/>
              <a:t>The driver class for the oracle database is </a:t>
            </a:r>
            <a:r>
              <a:rPr lang="en-IN" b="1" dirty="0" err="1"/>
              <a:t>oracle.jdbc.driver.OracleDriver</a:t>
            </a:r>
            <a:r>
              <a:rPr lang="en-IN" dirty="0"/>
              <a:t>.</a:t>
            </a:r>
          </a:p>
          <a:p>
            <a:r>
              <a:rPr lang="en-IN" b="1" dirty="0"/>
              <a:t>Connection URL: </a:t>
            </a:r>
            <a:r>
              <a:rPr lang="en-IN" dirty="0"/>
              <a:t>The connection URL for the oracle10G database is </a:t>
            </a:r>
            <a:r>
              <a:rPr lang="en-IN" b="1" dirty="0" err="1"/>
              <a:t>jdbc:oracle:thin</a:t>
            </a:r>
            <a:r>
              <a:rPr lang="en-IN" b="1" dirty="0"/>
              <a:t>:@localhost:1521:xe</a:t>
            </a:r>
            <a:r>
              <a:rPr lang="en-IN" dirty="0"/>
              <a:t> where </a:t>
            </a:r>
            <a:r>
              <a:rPr lang="en-IN" dirty="0" err="1"/>
              <a:t>jdbc</a:t>
            </a:r>
            <a:r>
              <a:rPr lang="en-IN" dirty="0"/>
              <a:t> is the API, oracle is the database, thin is the driver, localhost is the server name on which oracle is running, we may also use IP address, 1521 is the port number and XE is the Oracle service name. You may get all these information from the </a:t>
            </a:r>
            <a:r>
              <a:rPr lang="en-IN" dirty="0" err="1"/>
              <a:t>tnsnames.ora</a:t>
            </a:r>
            <a:r>
              <a:rPr lang="en-IN" dirty="0"/>
              <a:t> file.</a:t>
            </a:r>
          </a:p>
          <a:p>
            <a:r>
              <a:rPr lang="en-IN" b="1" dirty="0"/>
              <a:t>Username: </a:t>
            </a:r>
            <a:r>
              <a:rPr lang="en-IN" dirty="0"/>
              <a:t>The default username for the oracle database is </a:t>
            </a:r>
            <a:r>
              <a:rPr lang="en-IN" b="1" dirty="0"/>
              <a:t>system</a:t>
            </a:r>
            <a:r>
              <a:rPr lang="en-IN" dirty="0"/>
              <a:t>.</a:t>
            </a:r>
          </a:p>
          <a:p>
            <a:r>
              <a:rPr lang="en-IN" b="1" dirty="0"/>
              <a:t>Password: </a:t>
            </a:r>
            <a:r>
              <a:rPr lang="en-IN" dirty="0"/>
              <a:t>It is the password given by the user at the time of installing the oracle database.</a:t>
            </a:r>
          </a:p>
          <a:p>
            <a:endParaRPr lang="en-IN" dirty="0"/>
          </a:p>
        </p:txBody>
      </p:sp>
    </p:spTree>
    <p:extLst>
      <p:ext uri="{BB962C8B-B14F-4D97-AF65-F5344CB8AC3E}">
        <p14:creationId xmlns:p14="http://schemas.microsoft.com/office/powerpoint/2010/main" val="3081553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p:sp>
      <p:sp>
        <p:nvSpPr>
          <p:cNvPr id="5" name="Text Placeholder 4"/>
          <p:cNvSpPr>
            <a:spLocks noGrp="1"/>
          </p:cNvSpPr>
          <p:nvPr>
            <p:ph type="subTitle" idx="1"/>
          </p:nvPr>
        </p:nvSpPr>
        <p:spPr/>
        <p:txBody>
          <a:bodyPr/>
          <a:lstStyle/>
          <a:p>
            <a:r>
              <a:rPr lang="en-IN" dirty="0" smtClean="0"/>
              <a:t>		</a:t>
            </a:r>
            <a:endParaRPr lang="en-IN" dirty="0"/>
          </a:p>
        </p:txBody>
      </p:sp>
      <p:sp>
        <p:nvSpPr>
          <p:cNvPr id="2" name="Title 1"/>
          <p:cNvSpPr>
            <a:spLocks noGrp="1"/>
          </p:cNvSpPr>
          <p:nvPr>
            <p:ph type="ctrTitle"/>
          </p:nvPr>
        </p:nvSpPr>
        <p:spPr>
          <a:xfrm>
            <a:off x="694871" y="5398477"/>
            <a:ext cx="10607040" cy="1311128"/>
          </a:xfrm>
        </p:spPr>
        <p:txBody>
          <a:bodyPr/>
          <a:lstStyle/>
          <a:p>
            <a:r>
              <a:rPr lang="en-IN" dirty="0" smtClean="0"/>
              <a:t/>
            </a:r>
            <a:br>
              <a:rPr lang="en-IN" dirty="0" smtClean="0"/>
            </a:br>
            <a:r>
              <a:rPr lang="en-IN" dirty="0" smtClean="0"/>
              <a:t>Query Statement</a:t>
            </a:r>
            <a:endParaRPr lang="en-IN" dirty="0"/>
          </a:p>
        </p:txBody>
      </p:sp>
      <p:pic>
        <p:nvPicPr>
          <p:cNvPr id="9" name="Picture 8"/>
          <p:cNvPicPr>
            <a:picLocks noChangeAspect="1"/>
          </p:cNvPicPr>
          <p:nvPr/>
        </p:nvPicPr>
        <p:blipFill>
          <a:blip r:embed="rId2"/>
          <a:stretch>
            <a:fillRect/>
          </a:stretch>
        </p:blipFill>
        <p:spPr>
          <a:xfrm>
            <a:off x="1604358" y="886968"/>
            <a:ext cx="9368441" cy="4849302"/>
          </a:xfrm>
          <a:prstGeom prst="rect">
            <a:avLst/>
          </a:prstGeom>
        </p:spPr>
      </p:pic>
    </p:spTree>
    <p:extLst>
      <p:ext uri="{BB962C8B-B14F-4D97-AF65-F5344CB8AC3E}">
        <p14:creationId xmlns:p14="http://schemas.microsoft.com/office/powerpoint/2010/main" val="1403362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1D4E439-7AFE-41C2-9561-67F5879CAB86}"/>
              </a:ext>
            </a:extLst>
          </p:cNvPr>
          <p:cNvSpPr>
            <a:spLocks noGrp="1"/>
          </p:cNvSpPr>
          <p:nvPr>
            <p:ph type="title"/>
          </p:nvPr>
        </p:nvSpPr>
        <p:spPr>
          <a:xfrm>
            <a:off x="696686" y="602141"/>
            <a:ext cx="9666514" cy="746846"/>
          </a:xfrm>
        </p:spPr>
        <p:txBody>
          <a:bodyPr/>
          <a:lstStyle/>
          <a:p>
            <a:r>
              <a:rPr lang="en-IN" dirty="0" smtClean="0"/>
              <a:t>Callable Statement </a:t>
            </a:r>
            <a:endParaRPr lang="en-IN" dirty="0"/>
          </a:p>
        </p:txBody>
      </p:sp>
      <p:sp>
        <p:nvSpPr>
          <p:cNvPr id="4" name="Text Placeholder 3">
            <a:extLst>
              <a:ext uri="{FF2B5EF4-FFF2-40B4-BE49-F238E27FC236}">
                <a16:creationId xmlns="" xmlns:a16="http://schemas.microsoft.com/office/drawing/2014/main" id="{B2C7B128-5866-4067-9B7F-0E73E6CBFB2F}"/>
              </a:ext>
            </a:extLst>
          </p:cNvPr>
          <p:cNvSpPr>
            <a:spLocks noGrp="1"/>
          </p:cNvSpPr>
          <p:nvPr>
            <p:ph type="body" idx="1"/>
          </p:nvPr>
        </p:nvSpPr>
        <p:spPr>
          <a:xfrm>
            <a:off x="696686" y="1455182"/>
            <a:ext cx="9666514" cy="1364476"/>
          </a:xfrm>
        </p:spPr>
        <p:txBody>
          <a:bodyPr/>
          <a:lstStyle/>
          <a:p>
            <a:r>
              <a:rPr lang="en-IN" dirty="0"/>
              <a:t>You can create an object of the </a:t>
            </a:r>
            <a:r>
              <a:rPr lang="en-IN" b="1" dirty="0" err="1"/>
              <a:t>CallableStatement</a:t>
            </a:r>
            <a:r>
              <a:rPr lang="en-IN" dirty="0"/>
              <a:t> (interface) using the </a:t>
            </a:r>
            <a:r>
              <a:rPr lang="en-IN" b="1" dirty="0" err="1"/>
              <a:t>prepareCall</a:t>
            </a:r>
            <a:r>
              <a:rPr lang="en-IN" b="1" dirty="0"/>
              <a:t>()</a:t>
            </a:r>
            <a:r>
              <a:rPr lang="en-IN" dirty="0"/>
              <a:t> method of the </a:t>
            </a:r>
            <a:r>
              <a:rPr lang="en-IN" b="1" dirty="0"/>
              <a:t>Connection</a:t>
            </a:r>
            <a:r>
              <a:rPr lang="en-IN" dirty="0"/>
              <a:t> interface. This method accepts a string variable representing a query to call the stored procedure and returns a </a:t>
            </a:r>
            <a:r>
              <a:rPr lang="en-IN" b="1" dirty="0" err="1"/>
              <a:t>CallableStatement</a:t>
            </a:r>
            <a:r>
              <a:rPr lang="en-IN" dirty="0"/>
              <a:t> object.</a:t>
            </a:r>
          </a:p>
          <a:p>
            <a:r>
              <a:rPr lang="en-IN" dirty="0"/>
              <a:t>A Callable statement can have input parameters, output parameters or both. </a:t>
            </a:r>
          </a:p>
          <a:p>
            <a:pPr marL="342900" indent="-342900">
              <a:buFont typeface="+mj-lt"/>
              <a:buAutoNum type="arabicPeriod"/>
            </a:pPr>
            <a:endParaRPr lang="en-US" dirty="0"/>
          </a:p>
        </p:txBody>
      </p:sp>
      <p:pic>
        <p:nvPicPr>
          <p:cNvPr id="11" name="Picture Placeholder 10" descr="Divider slide accent image">
            <a:extLst>
              <a:ext uri="{FF2B5EF4-FFF2-40B4-BE49-F238E27FC236}">
                <a16:creationId xmlns=""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p:pic>
      <p:sp>
        <p:nvSpPr>
          <p:cNvPr id="16" name="Rectangle 15">
            <a:extLst>
              <a:ext uri="{FF2B5EF4-FFF2-40B4-BE49-F238E27FC236}">
                <a16:creationId xmlns="" xmlns:a16="http://schemas.microsoft.com/office/drawing/2014/main" id="{4EB8303B-9502-480C-9C51-6EF9094D5E4F}"/>
              </a:ext>
              <a:ext uri="{C183D7F6-B498-43B3-948B-1728B52AA6E4}">
                <adec:decorative xmlns:adec="http://schemas.microsoft.com/office/drawing/2017/decorative" xmlns=""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9</a:t>
            </a:fld>
            <a:endParaRPr lang="en-US" b="1" dirty="0">
              <a:solidFill>
                <a:schemeClr val="bg1"/>
              </a:solidFill>
            </a:endParaRPr>
          </a:p>
        </p:txBody>
      </p:sp>
    </p:spTree>
    <p:extLst>
      <p:ext uri="{BB962C8B-B14F-4D97-AF65-F5344CB8AC3E}">
        <p14:creationId xmlns:p14="http://schemas.microsoft.com/office/powerpoint/2010/main" val="776288086"/>
      </p:ext>
    </p:extLst>
  </p:cSld>
  <p:clrMapOvr>
    <a:masterClrMapping/>
  </p:clrMapOvr>
</p:sld>
</file>

<file path=ppt/theme/theme1.xml><?xml version="1.0" encoding="utf-8"?>
<a:theme xmlns:a="http://schemas.openxmlformats.org/drawingml/2006/main" name="Office Theme">
  <a:themeElements>
    <a:clrScheme name="MSFT_01">
      <a:dk1>
        <a:sysClr val="windowText" lastClr="000000"/>
      </a:dk1>
      <a:lt1>
        <a:sysClr val="window" lastClr="FFFFFF"/>
      </a:lt1>
      <a:dk2>
        <a:srgbClr val="3F3F3F"/>
      </a:dk2>
      <a:lt2>
        <a:srgbClr val="FFFFFF"/>
      </a:lt2>
      <a:accent1>
        <a:srgbClr val="01C6FD"/>
      </a:accent1>
      <a:accent2>
        <a:srgbClr val="067F9C"/>
      </a:accent2>
      <a:accent3>
        <a:srgbClr val="014E52"/>
      </a:accent3>
      <a:accent4>
        <a:srgbClr val="ED7D31"/>
      </a:accent4>
      <a:accent5>
        <a:srgbClr val="79AE02"/>
      </a:accent5>
      <a:accent6>
        <a:srgbClr val="0070C0"/>
      </a:accent6>
      <a:hlink>
        <a:srgbClr val="01C6FD"/>
      </a:hlink>
      <a:folHlink>
        <a:srgbClr val="954F72"/>
      </a:folHlink>
    </a:clrScheme>
    <a:fontScheme name="MSFT_0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715846_Ocean presentation_RVA_v4.potx" id="{354FE8D4-E883-4E79-A422-6A1915D44872}" vid="{AAC9F203-D7BC-4B95-936D-67F55828A5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9B7651-08C1-49A1-AFE9-4E4CD342176D}">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B8E2C315-492F-482C-BE04-955377E16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3D7A05-DE9A-4773-A113-AAE964924F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Ocean presentation</Template>
  <TotalTime>0</TotalTime>
  <Words>179</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vt:lpstr>
      <vt:lpstr>Office Theme</vt:lpstr>
      <vt:lpstr>JDBC</vt:lpstr>
      <vt:lpstr>TOC</vt:lpstr>
      <vt:lpstr>JDBC Introduction</vt:lpstr>
      <vt:lpstr> JDBC  Driver </vt:lpstr>
      <vt:lpstr>JDBC API</vt:lpstr>
      <vt:lpstr>Steps</vt:lpstr>
      <vt:lpstr>Connection Information</vt:lpstr>
      <vt:lpstr> Query Statement</vt:lpstr>
      <vt:lpstr>Callable Statement </vt:lpstr>
      <vt:lpstr>Function Vs Procedure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2020-03-09T11:35:44Z</dcterms:created>
  <dcterms:modified xsi:type="dcterms:W3CDTF">2021-06-14T11:55:00Z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