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7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633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1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8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49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3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7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7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3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3CC6C2-B0C1-4BE8-B0A3-38A669CB5FE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C38A-C9D7-4B53-B42F-97135FB4E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Architecture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Janani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Monolithic Applications</a:t>
            </a:r>
          </a:p>
          <a:p>
            <a:endParaRPr lang="en-US" dirty="0"/>
          </a:p>
          <a:p>
            <a:r>
              <a:rPr lang="en-US" dirty="0" smtClean="0"/>
              <a:t>Decomposed into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Benefits</a:t>
            </a:r>
          </a:p>
          <a:p>
            <a:endParaRPr lang="en-US" dirty="0"/>
          </a:p>
          <a:p>
            <a:r>
              <a:rPr lang="en-US" dirty="0" smtClean="0"/>
              <a:t>Drawbacks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Applications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081" y="1152983"/>
            <a:ext cx="7078590" cy="5422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503" y="1740615"/>
            <a:ext cx="45191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&amp;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Bug fixing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Slow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Difficulty in Continuous Deployment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Reliability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adopt </a:t>
            </a:r>
          </a:p>
        </p:txBody>
      </p:sp>
    </p:spTree>
    <p:extLst>
      <p:ext uri="{BB962C8B-B14F-4D97-AF65-F5344CB8AC3E}">
        <p14:creationId xmlns:p14="http://schemas.microsoft.com/office/powerpoint/2010/main" val="9675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Decomposed into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151" y="1152983"/>
            <a:ext cx="7406640" cy="5532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530" y="1668582"/>
            <a:ext cx="33073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&amp;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Easier bug fixing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Faster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Continuous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Difficult to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Easily adopt new tech</a:t>
            </a:r>
          </a:p>
        </p:txBody>
      </p:sp>
    </p:spTree>
    <p:extLst>
      <p:ext uri="{BB962C8B-B14F-4D97-AF65-F5344CB8AC3E}">
        <p14:creationId xmlns:p14="http://schemas.microsoft.com/office/powerpoint/2010/main" val="19093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01" y="2154079"/>
            <a:ext cx="2531429" cy="255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315" y="5126752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Tackles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459" y="2154079"/>
            <a:ext cx="2795587" cy="2552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8276" y="5126752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Focus on a service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30" y="2154079"/>
            <a:ext cx="2540318" cy="2552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7860" y="5126752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Deployment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2923" r="3445"/>
          <a:stretch/>
        </p:blipFill>
        <p:spPr>
          <a:xfrm>
            <a:off x="8598932" y="2154079"/>
            <a:ext cx="3543300" cy="2552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12580" y="5126752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Independent Scaling</a:t>
            </a:r>
          </a:p>
        </p:txBody>
      </p:sp>
    </p:spTree>
    <p:extLst>
      <p:ext uri="{BB962C8B-B14F-4D97-AF65-F5344CB8AC3E}">
        <p14:creationId xmlns:p14="http://schemas.microsoft.com/office/powerpoint/2010/main" val="3732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965" y="2052918"/>
            <a:ext cx="5068888" cy="3867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5830" y="2320290"/>
            <a:ext cx="37465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Inter-process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Partitioned DB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Rollout of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Complex deployment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83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Microservices Architecture </vt:lpstr>
      <vt:lpstr>Agenda</vt:lpstr>
      <vt:lpstr>Monolithic Applications </vt:lpstr>
      <vt:lpstr>Decomposed into Microservices</vt:lpstr>
      <vt:lpstr>Benefits</vt:lpstr>
      <vt:lpstr>Drawbacks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Architecture </dc:title>
  <dc:creator>Janani Rajeswari</dc:creator>
  <cp:lastModifiedBy>Revature1</cp:lastModifiedBy>
  <cp:revision>14</cp:revision>
  <dcterms:created xsi:type="dcterms:W3CDTF">2017-12-08T12:17:25Z</dcterms:created>
  <dcterms:modified xsi:type="dcterms:W3CDTF">2018-10-11T13:54:11Z</dcterms:modified>
</cp:coreProperties>
</file>