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96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7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7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69EB32-0FD1-4DD2-810A-F889AEBA403A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AA36-145E-49CF-847F-1A0794D2F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2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JananiVelmuruga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sz="5400" dirty="0" smtClean="0"/>
              <a:t>Eureka Cloud Server	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JananI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Making an Application Service Discoverable	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1998736"/>
            <a:ext cx="5369678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5386753"/>
            <a:ext cx="6019800" cy="885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173902" y="5696306"/>
            <a:ext cx="291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of Service Discovery Server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136" y="1998736"/>
            <a:ext cx="5820110" cy="283845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 flipV="1">
            <a:off x="6605339" y="5919537"/>
            <a:ext cx="1568563" cy="999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38474" y="2995863"/>
            <a:ext cx="4054637" cy="8540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Application Service	- Instance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852796"/>
            <a:ext cx="10579352" cy="1370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052918"/>
            <a:ext cx="10868025" cy="600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4" y="4499811"/>
            <a:ext cx="11806739" cy="87304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0431379" y="1684421"/>
            <a:ext cx="457200" cy="5895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888579" y="4006516"/>
            <a:ext cx="505326" cy="2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0744200" y="4936331"/>
            <a:ext cx="926432" cy="53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6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Application Service	- Instance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966" y="2189747"/>
            <a:ext cx="8947150" cy="52253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9204158" y="1515979"/>
            <a:ext cx="713958" cy="78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8" y="2962274"/>
            <a:ext cx="10539665" cy="132096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0171150" y="2399460"/>
            <a:ext cx="1126503" cy="6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93" y="4671258"/>
            <a:ext cx="11297653" cy="93545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10732168" y="4134128"/>
            <a:ext cx="1058779" cy="7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6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Client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Issuer of requests</a:t>
            </a:r>
          </a:p>
          <a:p>
            <a:endParaRPr lang="en-US" dirty="0"/>
          </a:p>
          <a:p>
            <a:r>
              <a:rPr lang="en-US" dirty="0" smtClean="0"/>
              <a:t>User of the discovery client to find service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Finding &amp; Calling Services as an Application Client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696" y="2052638"/>
            <a:ext cx="7640383" cy="41957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669632" y="2550695"/>
            <a:ext cx="890336" cy="120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117558" y="3178342"/>
            <a:ext cx="7158790" cy="245444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Finding &amp; Calling Services as an Application Client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097" y="2338262"/>
            <a:ext cx="59912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47" y="3377365"/>
            <a:ext cx="6048375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Oval 5"/>
          <p:cNvSpPr/>
          <p:nvPr/>
        </p:nvSpPr>
        <p:spPr>
          <a:xfrm>
            <a:off x="3140242" y="4427621"/>
            <a:ext cx="6400800" cy="10467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Application Client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248553"/>
            <a:ext cx="8947150" cy="11443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973179" y="1853248"/>
            <a:ext cx="854242" cy="55306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66" y="4024312"/>
            <a:ext cx="2638425" cy="1095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246" y="3862387"/>
            <a:ext cx="28860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5" y="1297362"/>
            <a:ext cx="11426825" cy="5380164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1716923" y="1853248"/>
            <a:ext cx="593141" cy="6376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91727" y="3788923"/>
            <a:ext cx="830178" cy="3970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Github</a:t>
            </a:r>
            <a:r>
              <a:rPr lang="en-US" altLang="en-US" dirty="0"/>
              <a:t> </a:t>
            </a:r>
            <a:r>
              <a:rPr lang="en-US" altLang="en-US" dirty="0" err="1"/>
              <a:t>Repositries</a:t>
            </a:r>
            <a:endParaRPr lang="en-US" altLang="en-US" dirty="0"/>
          </a:p>
          <a:p>
            <a:pPr lvl="1"/>
            <a:r>
              <a:rPr lang="en-US" altLang="en-US" dirty="0">
                <a:hlinkClick r:id="rId2"/>
              </a:rPr>
              <a:t>https://github.com/JananiVelmurugan</a:t>
            </a:r>
            <a:endParaRPr lang="en-US" altLang="en-US" dirty="0"/>
          </a:p>
          <a:p>
            <a:pPr marL="914400" lvl="2" indent="0">
              <a:buFont typeface="Wingdings 3" panose="05040102010807070707" pitchFamily="18" charset="2"/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971800"/>
            <a:ext cx="5173578" cy="34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Services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Cloud Consul</a:t>
            </a:r>
          </a:p>
          <a:p>
            <a:endParaRPr lang="en-US" dirty="0"/>
          </a:p>
          <a:p>
            <a:r>
              <a:rPr lang="en-US" dirty="0" smtClean="0"/>
              <a:t>Spring Cloud Zookeeper	</a:t>
            </a:r>
          </a:p>
          <a:p>
            <a:endParaRPr lang="en-US" dirty="0"/>
          </a:p>
          <a:p>
            <a:r>
              <a:rPr lang="en-US" b="1" dirty="0" smtClean="0"/>
              <a:t>Spring Cloud Netflix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74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Netflix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sz="4000" b="1" dirty="0" smtClean="0"/>
              <a:t>Spring </a:t>
            </a:r>
            <a:r>
              <a:rPr lang="en-US" sz="4000" b="1" dirty="0"/>
              <a:t>Cloud </a:t>
            </a:r>
            <a:r>
              <a:rPr lang="en-US" sz="4000" b="1" dirty="0" smtClean="0"/>
              <a:t>Netflix</a:t>
            </a:r>
          </a:p>
          <a:p>
            <a:pPr marL="457200" lvl="1" indent="0" algn="ctr">
              <a:buNone/>
            </a:pPr>
            <a:r>
              <a:rPr lang="en-US" sz="4000" b="1" dirty="0"/>
              <a:t>=	</a:t>
            </a:r>
            <a:endParaRPr lang="en-US" sz="4000" b="1" dirty="0" smtClean="0"/>
          </a:p>
          <a:p>
            <a:pPr marL="457200" lvl="1" indent="0" algn="ctr">
              <a:buNone/>
            </a:pPr>
            <a:r>
              <a:rPr lang="en-US" sz="4000" b="1" dirty="0" smtClean="0"/>
              <a:t>Netflix OSS + Spring +Spring Boot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84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Key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Server	</a:t>
            </a:r>
          </a:p>
          <a:p>
            <a:endParaRPr lang="en-US" dirty="0"/>
          </a:p>
          <a:p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Between Key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#1 </a:t>
            </a:r>
            <a:r>
              <a:rPr lang="en-US" dirty="0" smtClean="0"/>
              <a:t>Service Register its location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Step #2</a:t>
            </a:r>
            <a:r>
              <a:rPr lang="en-US" dirty="0" smtClean="0"/>
              <a:t> Client looks up service location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#3</a:t>
            </a:r>
            <a:r>
              <a:rPr lang="en-US" dirty="0" smtClean="0"/>
              <a:t> Discovery Server sends back location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#4</a:t>
            </a:r>
            <a:r>
              <a:rPr lang="en-US" dirty="0" smtClean="0"/>
              <a:t> Client requests services at location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Step #5 </a:t>
            </a:r>
            <a:r>
              <a:rPr lang="en-US" dirty="0" smtClean="0"/>
              <a:t>Service sends response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actively managed registry of service locations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implemented within the Spring Cloud Eureka Server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: Setting up a Service Discovery Server	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7" y="1834911"/>
            <a:ext cx="5354891" cy="2225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97" y="2189748"/>
            <a:ext cx="4093062" cy="1515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968" y="4219794"/>
            <a:ext cx="8515350" cy="244592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082842" y="2646948"/>
            <a:ext cx="1660358" cy="3007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93695" y="5185610"/>
            <a:ext cx="3128210" cy="6978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13621" y="4776537"/>
            <a:ext cx="1287379" cy="5775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01000" y="4608089"/>
            <a:ext cx="167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Eureka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Discovery 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89" y="2514600"/>
            <a:ext cx="11381874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functionality</a:t>
            </a:r>
          </a:p>
          <a:p>
            <a:endParaRPr lang="en-US" dirty="0"/>
          </a:p>
          <a:p>
            <a:r>
              <a:rPr lang="en-US" dirty="0" smtClean="0"/>
              <a:t>User of the discovery client to call out to the discovery server &amp; register &amp; deregister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182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Service Discovery -Eureka Cloud Server </vt:lpstr>
      <vt:lpstr>Discover Services </vt:lpstr>
      <vt:lpstr>Spring Cloud Netflix </vt:lpstr>
      <vt:lpstr> Key Components </vt:lpstr>
      <vt:lpstr>Interaction Between Key Components </vt:lpstr>
      <vt:lpstr>Discovery Server</vt:lpstr>
      <vt:lpstr>Demo : Setting up a Service Discovery Server  </vt:lpstr>
      <vt:lpstr>Execute Discovery Server</vt:lpstr>
      <vt:lpstr>Application Service</vt:lpstr>
      <vt:lpstr>Demo: Making an Application Service Discoverable  </vt:lpstr>
      <vt:lpstr>Execute Application Service - Instance 1</vt:lpstr>
      <vt:lpstr>Execute Application Service - Instance 2</vt:lpstr>
      <vt:lpstr>Application Client  </vt:lpstr>
      <vt:lpstr>Demo: Finding &amp; Calling Services as an Application Client </vt:lpstr>
      <vt:lpstr>Demo: Finding &amp; Calling Services as an Application Client</vt:lpstr>
      <vt:lpstr>Execute Application Client </vt:lpstr>
      <vt:lpstr>Eureka Dashboard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-Eureka Cloud Server </dc:title>
  <dc:creator>Janani Rajeswari</dc:creator>
  <cp:lastModifiedBy>Revature1</cp:lastModifiedBy>
  <cp:revision>21</cp:revision>
  <dcterms:created xsi:type="dcterms:W3CDTF">2017-09-25T04:27:11Z</dcterms:created>
  <dcterms:modified xsi:type="dcterms:W3CDTF">2018-10-11T13:54:56Z</dcterms:modified>
</cp:coreProperties>
</file>