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enables the restricted actuator endpoints.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Shape 11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Shape 1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hape 16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Shape 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zone.com/articles/spring-boot-developer-tools-and-live-reload" TargetMode="External"/><Relationship Id="rId4" Type="http://schemas.openxmlformats.org/officeDocument/2006/relationships/hyperlink" Target="http://www.baeldung.com/spring-boot-devtools" TargetMode="External"/><Relationship Id="rId11" Type="http://schemas.openxmlformats.org/officeDocument/2006/relationships/hyperlink" Target="https://docs.spring.io/spring-boot/docs/current/reference/html/production-ready-endpoints.html" TargetMode="External"/><Relationship Id="rId10" Type="http://schemas.openxmlformats.org/officeDocument/2006/relationships/hyperlink" Target="https://docs.spring.io/spring-boot/docs/current/reference/html/production-ready.html" TargetMode="External"/><Relationship Id="rId9" Type="http://schemas.openxmlformats.org/officeDocument/2006/relationships/hyperlink" Target="https://spring.io/guides/gs/actuator-service/" TargetMode="External"/><Relationship Id="rId5" Type="http://schemas.openxmlformats.org/officeDocument/2006/relationships/hyperlink" Target="https://spring.io/blog/2015/06/17/devtools-in-spring-boot-1-3" TargetMode="External"/><Relationship Id="rId6" Type="http://schemas.openxmlformats.org/officeDocument/2006/relationships/hyperlink" Target="https://docs.spring.io/spring-boot/docs/current/reference/html/using-boot-devtools.html" TargetMode="External"/><Relationship Id="rId7" Type="http://schemas.openxmlformats.org/officeDocument/2006/relationships/hyperlink" Target="https://dzone.com/articles/spring-boot-actuator-a-complete-guide" TargetMode="External"/><Relationship Id="rId8" Type="http://schemas.openxmlformats.org/officeDocument/2006/relationships/hyperlink" Target="http://www.baeldung.com/spring-boot-actuator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511500" y="1671450"/>
            <a:ext cx="8321100" cy="180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Tools for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and Production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Actuator?</a:t>
            </a:r>
            <a:endParaRPr/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engineering definition: “An actuator is a manufacturing term that refers to a mechanical device for moving or controlling something. Actuators can generate a large amount of motion from a small change.”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Actuator is the Spring Boot module for production features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monitoring, metrics, and auditing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different </a:t>
            </a:r>
            <a:r>
              <a:rPr lang="en"/>
              <a:t>technologies</a:t>
            </a:r>
            <a:r>
              <a:rPr lang="en"/>
              <a:t> for exposing data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Management Extensions (JMX)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Spring Boot Actuator</a:t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38" y="1957388"/>
            <a:ext cx="72485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Core Feature of Actuators: Endpoints</a:t>
            </a:r>
            <a:endParaRPr/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Actual URI endpoints that display Actuator-provided information about your application and services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endpoints are provided by Spring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 amount of endpoints exposed upon importing the actuator dependency: 16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Spring also supports customized endpoint configuration in application.properties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built in endpoint can be customized by </a:t>
            </a:r>
            <a:r>
              <a:rPr lang="en"/>
              <a:t>enabling or disabling it, by customizing its sensitivity and id, or by implementing the interface Endpoint.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Cool Actuator Endpoints</a:t>
            </a:r>
            <a:endParaRPr/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en">
                <a:solidFill>
                  <a:srgbClr val="000000"/>
                </a:solidFill>
              </a:rPr>
              <a:t>/health </a:t>
            </a:r>
            <a:r>
              <a:rPr lang="en">
                <a:solidFill>
                  <a:srgbClr val="000000"/>
                </a:solidFill>
              </a:rPr>
              <a:t>– Shows application health information (a simple </a:t>
            </a:r>
            <a:r>
              <a:rPr i="1" lang="en">
                <a:solidFill>
                  <a:srgbClr val="000000"/>
                </a:solidFill>
              </a:rPr>
              <a:t>‘status’</a:t>
            </a:r>
            <a:r>
              <a:rPr lang="en">
                <a:solidFill>
                  <a:srgbClr val="000000"/>
                </a:solidFill>
              </a:rPr>
              <a:t> when accessed over an unauthenticated connection or full message details when authenticated)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not sensitive by default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en">
                <a:solidFill>
                  <a:srgbClr val="000000"/>
                </a:solidFill>
              </a:rPr>
              <a:t>/info –</a:t>
            </a:r>
            <a:r>
              <a:rPr lang="en">
                <a:solidFill>
                  <a:srgbClr val="000000"/>
                </a:solidFill>
              </a:rPr>
              <a:t> Displays arbitrary application info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not sensitive by default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en">
                <a:solidFill>
                  <a:srgbClr val="000000"/>
                </a:solidFill>
              </a:rPr>
              <a:t>/metrics – </a:t>
            </a:r>
            <a:r>
              <a:rPr lang="en">
                <a:solidFill>
                  <a:srgbClr val="000000"/>
                </a:solidFill>
              </a:rPr>
              <a:t>Shows ‘metrics’ information for the current application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sensitive by default</a:t>
            </a:r>
            <a:endParaRPr>
              <a:solidFill>
                <a:srgbClr val="000000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1" lang="en">
                <a:solidFill>
                  <a:srgbClr val="000000"/>
                </a:solidFill>
              </a:rPr>
              <a:t>/trace – </a:t>
            </a:r>
            <a:r>
              <a:rPr lang="en">
                <a:solidFill>
                  <a:srgbClr val="000000"/>
                </a:solidFill>
              </a:rPr>
              <a:t>Displays trace information</a:t>
            </a:r>
            <a:endParaRPr>
              <a:solidFill>
                <a:srgbClr val="000000"/>
              </a:solidFill>
            </a:endParaRPr>
          </a:p>
          <a:p>
            <a: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>
                <a:solidFill>
                  <a:srgbClr val="000000"/>
                </a:solidFill>
              </a:rPr>
              <a:t>the last few HTTP requests </a:t>
            </a:r>
            <a:r>
              <a:rPr lang="en"/>
              <a:t>by default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Customized Endpoint: Metrics</a:t>
            </a:r>
            <a:endParaRPr/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741625"/>
            <a:ext cx="55245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088" y="3344625"/>
            <a:ext cx="54578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New Endpoint</a:t>
            </a:r>
            <a:endParaRPr/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937" y="1202700"/>
            <a:ext cx="5284125" cy="35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Secured Endpoints</a:t>
            </a:r>
            <a:endParaRPr/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</a:t>
            </a:r>
            <a:r>
              <a:rPr lang="en"/>
              <a:t>here are only two endpoints, health and info, that are by default not sensitive.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endpoints are sensitive and require authorization to access.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Sensitive endpoints can be accessed by disabling the sensitivity or securing it using Spring Security or AuthenticationManagerBuilder.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Securing</a:t>
            </a:r>
            <a:r>
              <a:rPr lang="en"/>
              <a:t> Endpoints: Spring Security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425" y="1367813"/>
            <a:ext cx="6715125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Shape 1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475" y="3060950"/>
            <a:ext cx="66770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AuthenticationManagerBuilder</a:t>
            </a:r>
            <a:endParaRPr/>
          </a:p>
        </p:txBody>
      </p:sp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400" y="1152475"/>
            <a:ext cx="6885200" cy="37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References/Resources</a:t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DevTools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https://dzone.com/articles/spring-boot-developer-tools-and-live-reload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http://www.baeldung.com/spring-boot-devtools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accent5"/>
                </a:solidFill>
                <a:hlinkClick r:id="rId5"/>
              </a:rPr>
              <a:t>https://spring.io/blog/2015/06/17/devtools-in-spring-boot-1-3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https://docs.spring.io/spring-boot/docs/current/reference/html/using-boot-devtools.html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Actuators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https://dzone.com/articles/spring-boot-actuator-a-complete-guide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8"/>
              </a:rPr>
              <a:t>http://www.baeldung.com/spring-boot-actuators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https://spring.io/guides/gs/actuator-service/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https://docs.spring.io/spring-boot/docs/current/reference/html/production-ready.html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http://docs.spring.io/spring-boot/docs/current/reference/html/production-ready-endpoints.html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</a:t>
            </a:r>
            <a:r>
              <a:rPr lang="en"/>
              <a:t>DevTools</a:t>
            </a:r>
            <a:endParaRPr/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spring-boot-devtools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DevTools?</a:t>
            </a:r>
            <a:endParaRPr/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Spring Boot module designed to improve the development-time experience.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4750"/>
            <a:ext cx="8520602" cy="247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Uses for Utilizing DevTools</a:t>
            </a:r>
            <a:endParaRPr/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cache configuration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ways to configure automatic application restart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browser refresh extension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configuration settings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Remote update and hosting for applications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 changes to show before and after implementations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Restart</a:t>
            </a:r>
            <a:endParaRPr/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restart whenever files on the classpath change. By default, any entry on the classpath that points to a folder is monitored for changes. Static resources are </a:t>
            </a:r>
            <a:r>
              <a:rPr b="1" i="1" lang="en"/>
              <a:t>not</a:t>
            </a:r>
            <a:r>
              <a:rPr lang="en"/>
              <a:t> monitored by default.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entire project is </a:t>
            </a:r>
            <a:r>
              <a:rPr b="1" i="1" lang="en"/>
              <a:t>not</a:t>
            </a:r>
            <a:r>
              <a:rPr lang="en"/>
              <a:t> restarted when a class is updated. Instead, any files not changed when the restart is triggered are simply reloaded.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Applications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Spring Boot developer tools are not limited to local development. You can also use several features when running applications remotely. However, remote support is opt-in.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enable it, you need to make sure that devtools is included in the repackaged archive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950" y="2471975"/>
            <a:ext cx="3997124" cy="24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Settings</a:t>
            </a:r>
            <a:endParaRPr/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configure global devtools settings by adding a file named “.spring-boot-devtools.properties” to a “$HOME” folder.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</a:t>
            </a:r>
            <a:r>
              <a:rPr lang="en"/>
              <a:t>properties</a:t>
            </a:r>
            <a:r>
              <a:rPr lang="en"/>
              <a:t> added to the file apply to all Spring Boot applications on the machine that use devtools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example to configure restart to always use a trigger file: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758975"/>
            <a:ext cx="818807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Off for Production</a:t>
            </a:r>
            <a:endParaRPr/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Developer tools are automatically disabled when running a fully packaged application. If your application is launched using java -jar, then it is considered a “production application”. Flagging the dependency as optional is the normal best practice.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ensure that devtools is never included in a production build, you can also use the “excludeDevtools” build property to completely remove the JAR. The property is supported with both the Maven and Gradle plugins.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325" y="3801725"/>
            <a:ext cx="2891275" cy="8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Actuator</a:t>
            </a:r>
            <a:endParaRPr/>
          </a:p>
        </p:txBody>
      </p:sp>
      <p:sp>
        <p:nvSpPr>
          <p:cNvPr id="111" name="Shape 111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spring-boot-starter-actuator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