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B120-4AA3-4F76-AED9-5C1C8C45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E3BE3-CF39-4A97-8D8B-ABE92362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C96E-EF79-4C23-9E32-D65B779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FB6F-0C15-40F6-9D36-22A45A4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9924-420A-4A5A-B706-71BDEC8D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5D10-AEC1-4EBC-80B3-92907B9C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5EB97-1AF8-4E33-B3DA-DE83C9721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EDB2-B2E8-4B53-8C4D-22CEEFD4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AC9E-ACAB-4530-B7DC-5B4BB2D8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E8CE-CF79-4573-9064-42C2588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30DFD-9B5A-405C-8609-66AAD2563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0974D-EFCC-446C-94E5-9C8309B9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6BFA-C491-479E-AE7C-4D6B4664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1F9F6-6A0E-49F9-BB2D-AE88FF19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BC0E-C3F5-446D-BA11-5450F724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C862-4CB3-4B00-B2DC-287927B0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0B2C-B920-4507-A696-F0D79A03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E0AC-5F4A-43BC-BBBA-DB34AE28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4E75-6ABC-496A-BD81-F60EC31F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84EF-64CE-4039-AB08-E748EB30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A2D1-FB3B-4729-969B-DD191C9D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AF86-D01D-4957-A519-6161EA56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CBB7-6359-491F-8A70-7A72C91B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5A86-DF2D-4780-8AD1-81D212F0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43DC-F7CC-4BAE-AB7C-BBD17F95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7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8C5D-F526-492C-857B-C270B8C3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482C-47F0-4289-9DE6-FA6764CF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CE224-EBA2-4D40-8604-9F5A6D0C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F417-A8D5-4C75-B9DA-3A3A4F83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EB89-405A-44FF-B399-8C76A01E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EDEC-1E49-446A-AA89-DE85510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7665-7D86-4A0C-9465-EBB8179B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4FDE1-4E27-40AE-A3D1-E5B0C30F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DB178-34F5-4809-A6CB-4E58676FF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8C168-EDF2-49AF-85D3-02660F2E3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F7A8A-33EF-413C-BA58-83937EEB8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1686A-8316-4493-83DE-7467B46E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BA7CB-C099-44C8-89CF-6FC5803B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6DD53-EC73-49AC-8C28-CDBD03F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5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9168-684A-45FF-B3EA-1CAC6109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961B1-2C96-4443-BD26-A9A13825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27C13-CA7E-4B69-A410-489133D5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E8842-1F5E-489B-9067-59350ACD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4B32D-8A3C-4D0F-A3B2-1FC9E46C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FE1FA-8690-42E2-9599-64ADB283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49F3E-9525-46BF-9C91-4FD2940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1016-6E7C-4B6B-9588-D7A2B6DE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D69C-DFA4-48AA-83C1-171EB195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A71E8-6737-427A-B5D1-505E50F3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D0AD-1B92-493D-885D-EE41F26D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1B33-D336-4328-806B-30A4FF3E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F022-B2E3-4DCC-B2AE-96A20E76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E646-D4C2-4919-BA6B-82D74355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A3856-4713-4CB9-A453-3AD04DC77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65E-05C8-4788-9561-2FF2AFDF6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0145-6D88-4AD4-A9AF-4D6A6AE6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56AA-5D1E-4CF8-9333-FC487D17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7B46C-008A-41EA-B54B-14698F14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D8809-738C-46C7-9260-85693350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F889-B667-475B-87C9-D3319DEF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0F78-EDE7-4C5E-B237-D9DA413FB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DA1C-20AA-456B-A97F-66EEA32C83F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A50B-F0EE-4ADB-8E31-5F25668AC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324C-27E2-4D57-B168-5C8F8273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C890-A65E-4824-B7F9-A90729AD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flix/eureka/wiki/Eureka-at-a-gl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netfli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eureka/wiki/Eureka-at-a-gla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eldung.com/spring-cloud-netflix-eurek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E90C-CCD4-4904-B4BF-1CD8B23A5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Eureka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FD388-CBF0-4C12-9AD2-2F7294BD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Jay</a:t>
            </a:r>
          </a:p>
        </p:txBody>
      </p:sp>
    </p:spTree>
    <p:extLst>
      <p:ext uri="{BB962C8B-B14F-4D97-AF65-F5344CB8AC3E}">
        <p14:creationId xmlns:p14="http://schemas.microsoft.com/office/powerpoint/2010/main" val="390456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C91C-D6E0-46F2-BDFC-095A09B0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2F3B-661F-4C3F-8D59-D2539D15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and used by Netflix</a:t>
            </a:r>
          </a:p>
          <a:p>
            <a:r>
              <a:rPr lang="en-US" dirty="0"/>
              <a:t>A Representational State Transfer (REST) – based service</a:t>
            </a:r>
          </a:p>
          <a:p>
            <a:r>
              <a:rPr lang="en-US" dirty="0"/>
              <a:t>Eureka Server – Primarily used in the AWS cloud for locating services for the purpose of: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Failover for middle-tier servers</a:t>
            </a:r>
          </a:p>
          <a:p>
            <a:r>
              <a:rPr lang="en-US" dirty="0"/>
              <a:t>Eureka Client – The Java-based client component that makes interacting with Eureka easier</a:t>
            </a:r>
          </a:p>
          <a:p>
            <a:pPr lvl="1"/>
            <a:r>
              <a:rPr lang="en-US" dirty="0"/>
              <a:t>Comes with built-in load balancer that does basic round-robin load balancing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9C0D1-6305-49F1-8C3E-640E2F935E85}"/>
              </a:ext>
            </a:extLst>
          </p:cNvPr>
          <p:cNvSpPr txBox="1"/>
          <p:nvPr/>
        </p:nvSpPr>
        <p:spPr>
          <a:xfrm>
            <a:off x="10519611" y="5807631"/>
            <a:ext cx="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12C6-1A04-4603-A2EB-C754AD23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Eureka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08B2-E454-4B1A-B41C-99AEB007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Discovery – Eureka instances can be registered and clients can discover the instances using Spring-managed beans</a:t>
            </a:r>
          </a:p>
          <a:p>
            <a:endParaRPr lang="en-US" dirty="0"/>
          </a:p>
          <a:p>
            <a:r>
              <a:rPr lang="en-US" dirty="0"/>
              <a:t>Uses Ribbon as a client-side load balancer</a:t>
            </a:r>
          </a:p>
          <a:p>
            <a:endParaRPr lang="en-US" dirty="0"/>
          </a:p>
          <a:p>
            <a:r>
              <a:rPr lang="en-US" dirty="0"/>
              <a:t>Automatically registers Zuul (API Gateway) filters using a “convention over configuration” approach to reverse proxy creation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CF708-F243-4A07-8FFE-2FD0BB6FD43C}"/>
              </a:ext>
            </a:extLst>
          </p:cNvPr>
          <p:cNvSpPr txBox="1"/>
          <p:nvPr/>
        </p:nvSpPr>
        <p:spPr>
          <a:xfrm>
            <a:off x="10519611" y="5807631"/>
            <a:ext cx="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8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BCDA-5F14-49C7-AAE2-355C843E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Netflix’s Eureka 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23FFDB-7229-4514-8695-894C951647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Netflix uses one Eureka cluster per region, which knows only about instances in its region</a:t>
            </a:r>
          </a:p>
          <a:p>
            <a:r>
              <a:rPr lang="en-US" dirty="0"/>
              <a:t>Services register with Eureka and then send heartbeats to renew their leases every 30 seconds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DE42F3-796A-4C8B-A9E2-FF8FB640A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FBE40-7C36-4E18-9281-1C9A662C6E8A}"/>
              </a:ext>
            </a:extLst>
          </p:cNvPr>
          <p:cNvSpPr txBox="1"/>
          <p:nvPr/>
        </p:nvSpPr>
        <p:spPr>
          <a:xfrm>
            <a:off x="10519611" y="5807631"/>
            <a:ext cx="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41BE-DEA4-4F10-93BA-6FA2080D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 For Using Eureka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DC2B-E964-4BDD-A2F0-ECFE7F6A7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Spring Cloud, add spring-cloud-starter-eureka as a dependency</a:t>
            </a:r>
          </a:p>
          <a:p>
            <a:endParaRPr lang="en-US" dirty="0"/>
          </a:p>
          <a:p>
            <a:r>
              <a:rPr lang="en-US" dirty="0"/>
              <a:t>Annotate the main class of the server with @</a:t>
            </a:r>
            <a:r>
              <a:rPr lang="en-US" dirty="0" err="1"/>
              <a:t>EnableEurekaServer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Annotate the main class of a microservice with @</a:t>
            </a:r>
            <a:r>
              <a:rPr lang="en-US" dirty="0" err="1"/>
              <a:t>EnableEurekaClient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99203-C9A9-434A-AE6D-1318B1E06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the server, add the following properties to the </a:t>
            </a:r>
            <a:r>
              <a:rPr lang="en-US" dirty="0" err="1"/>
              <a:t>application.properties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Server Port: 8761</a:t>
            </a:r>
          </a:p>
          <a:p>
            <a:pPr lvl="1"/>
            <a:r>
              <a:rPr lang="en-US" dirty="0"/>
              <a:t>Register With Eureka: false</a:t>
            </a:r>
          </a:p>
          <a:p>
            <a:pPr lvl="1"/>
            <a:r>
              <a:rPr lang="en-US" dirty="0"/>
              <a:t>Fetch Registry: false</a:t>
            </a:r>
          </a:p>
          <a:p>
            <a:r>
              <a:rPr lang="en-US" dirty="0"/>
              <a:t>For each microservice, add the following properties to the </a:t>
            </a:r>
            <a:r>
              <a:rPr lang="en-US" dirty="0" err="1"/>
              <a:t>application.properties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Server Port: 0 (auto-assigned port)</a:t>
            </a:r>
          </a:p>
          <a:p>
            <a:pPr lvl="1"/>
            <a:r>
              <a:rPr lang="en-US" dirty="0"/>
              <a:t>Register With Eureka: true</a:t>
            </a:r>
          </a:p>
          <a:p>
            <a:pPr lvl="1"/>
            <a:r>
              <a:rPr lang="en-US" dirty="0"/>
              <a:t>Fetch Registry: true</a:t>
            </a:r>
          </a:p>
          <a:p>
            <a:pPr lvl="1"/>
            <a:r>
              <a:rPr lang="en-US" dirty="0" err="1"/>
              <a:t>ServiceUrl</a:t>
            </a:r>
            <a:r>
              <a:rPr lang="en-US" dirty="0"/>
              <a:t>: </a:t>
            </a:r>
            <a:r>
              <a:rPr lang="en-US" dirty="0" err="1"/>
              <a:t>DefaultZone</a:t>
            </a:r>
            <a:r>
              <a:rPr lang="en-US" dirty="0"/>
              <a:t>: http://{ip address}:{port}/eureka/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F71-3268-42A3-8766-EC1794B7059E}"/>
              </a:ext>
            </a:extLst>
          </p:cNvPr>
          <p:cNvSpPr txBox="1"/>
          <p:nvPr/>
        </p:nvSpPr>
        <p:spPr>
          <a:xfrm>
            <a:off x="10529728" y="629795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hlinkClick r:id="rId2"/>
              </a:rPr>
              <a:t>Source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7D3643-50C5-4505-9E25-12DA4DCB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Eureka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9CCE5-7FAF-483B-A78C-D6E031BAC0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dashboard gives you an overview of the status of your Eureka Server</a:t>
            </a:r>
          </a:p>
          <a:p>
            <a:pPr lvl="1"/>
            <a:r>
              <a:rPr lang="en-US" dirty="0"/>
              <a:t>General Environment</a:t>
            </a:r>
          </a:p>
          <a:p>
            <a:pPr lvl="1"/>
            <a:r>
              <a:rPr lang="en-US" dirty="0"/>
              <a:t>Microservice instances currently registered (last 30 seconds)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59C5B2-63F9-4609-840C-7FECE5C08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5136"/>
            <a:ext cx="5181600" cy="361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Eureka</vt:lpstr>
      <vt:lpstr>Introduction</vt:lpstr>
      <vt:lpstr>Eureka Features</vt:lpstr>
      <vt:lpstr>Netflix’s Eureka Architecture</vt:lpstr>
      <vt:lpstr>Initial Setup For Using Eureka</vt:lpstr>
      <vt:lpstr>Spring Eureka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Eureka</dc:title>
  <dc:creator>Schoettger, Max A.(UMKC-Student)</dc:creator>
  <cp:lastModifiedBy>testj</cp:lastModifiedBy>
  <cp:revision>16</cp:revision>
  <dcterms:created xsi:type="dcterms:W3CDTF">2018-03-01T18:04:44Z</dcterms:created>
  <dcterms:modified xsi:type="dcterms:W3CDTF">2018-03-01T20:35:55Z</dcterms:modified>
</cp:coreProperties>
</file>