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Without a config server, you will have to create your own consistent configurations located inside of each service</a:t>
            </a:r>
            <a:endParaRPr/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 a config server, you only need to create the configurations in one place and it is shared across all available services</a:t>
            </a:r>
            <a:endParaRPr/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Allows you to make changes that will be reflected in other services without having to rebuild those services</a:t>
            </a:r>
            <a:endParaRPr/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property files are generally located in a version controlled system (such as Git), but can also be stored in a filesystem(generally not used for production environments)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Shape 55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Shape 56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Shape 57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Shape 5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Shape 60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Shape 63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Shape 6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Shape 68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Shape 6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Shape 71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Shape 7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Shape 7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Shape 75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Shape 77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Shape 78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Shape 81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Shape 8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Shape 8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Shape 8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Shape 85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Shape 9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Shape 9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Shape 9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Shape 97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Shape 98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Shape 99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Shape 100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Shape 10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Shape 102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Shape 10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Shape 10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Shape 10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Shape 107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Shape 108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Shape 109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Shape 112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Shape 11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Shape 12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Shape 122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Shape 12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Shape 1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Shape 13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Shape 13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Shape 1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Shape 13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Shape 13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Shape 1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Shape 14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Shape 1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Shape 15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Shape 15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Shape 15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Shape 15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Shape 159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Shape 16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Shape 164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Shape 167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Shape 16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Shape 16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Shape 17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Shape 17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Shape 17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Shape 176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Shape 181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Shape 18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Shape 184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Shape 187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Shape 188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Shape 18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Shape 19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Shape 19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Shape 19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Shape 19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Shape 19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Shape 199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Shape 20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Shape 20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Shape 20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Shape 20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Shape 228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Shape 229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Shape 230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Shape 248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Shape 249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Shape 250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Shape 25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Shape 25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Shape 255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Shape 26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Shape 26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Shape 265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Shape 268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Shape 269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Shape 270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Shape 27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Shape 272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Shape 27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Shape 27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Shape 275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Shape 276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Shape 277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Shape 278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Shape 279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Shape 280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Shape 28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Shape 282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Shape 28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Shape 28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Shape 285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Shape 286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Shape 287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Shape 288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Shape 289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Shape 290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Shape 29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Shape 292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Shape 29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Shape 29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Shape 295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Shape 296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Shape 297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Shape 298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Shape 299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Shape 300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Shape 30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Shape 302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Shape 30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Shape 30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Shape 305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Shape 307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Shape 308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Shape 309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Shape 310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Shape 3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Shape 312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Shape 313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allistaenterprise.se/blogg/teknik/2017/05/12/building-microservices-part-6-configuration-server/" TargetMode="External"/><Relationship Id="rId4" Type="http://schemas.openxmlformats.org/officeDocument/2006/relationships/hyperlink" Target="http://www.baeldung.com/spring-cloud-configur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 Server</a:t>
            </a:r>
            <a:endParaRPr/>
          </a:p>
        </p:txBody>
      </p:sp>
      <p:sp>
        <p:nvSpPr>
          <p:cNvPr id="323" name="Shape 32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 DROVZ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ctrTitle"/>
          </p:nvPr>
        </p:nvSpPr>
        <p:spPr>
          <a:xfrm>
            <a:off x="393050" y="272345"/>
            <a:ext cx="4255500" cy="11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Concept</a:t>
            </a:r>
            <a:endParaRPr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50" y="1542595"/>
            <a:ext cx="4496072" cy="3372054"/>
          </a:xfrm>
          <a:prstGeom prst="rect">
            <a:avLst/>
          </a:prstGeom>
          <a:noFill/>
          <a:ln>
            <a:noFill/>
          </a:ln>
          <a:effectLst>
            <a:outerShdw blurRad="471488" rotWithShape="0" algn="bl" dir="2400000" dist="466725">
              <a:srgbClr val="000000">
                <a:alpha val="48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ctrTitle"/>
          </p:nvPr>
        </p:nvSpPr>
        <p:spPr>
          <a:xfrm>
            <a:off x="59425" y="-89079"/>
            <a:ext cx="4255500" cy="12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335" name="Shape 335"/>
          <p:cNvSpPr txBox="1"/>
          <p:nvPr>
            <p:ph idx="1" type="subTitle"/>
          </p:nvPr>
        </p:nvSpPr>
        <p:spPr>
          <a:xfrm>
            <a:off x="288800" y="779750"/>
            <a:ext cx="4255500" cy="27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Services don’t need to be rebuilt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Only 1 config file shared across all services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Easily embedded in Spring Boot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Property Encryption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Properties stored on id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</a:t>
            </a:r>
            <a:r>
              <a:rPr lang="en"/>
              <a:t>onfigurations on server reloaded dynamically after each change committed in the git</a:t>
            </a:r>
            <a:endParaRPr/>
          </a:p>
        </p:txBody>
      </p:sp>
      <p:sp>
        <p:nvSpPr>
          <p:cNvPr id="336" name="Shape 336"/>
          <p:cNvSpPr txBox="1"/>
          <p:nvPr>
            <p:ph type="ctrTitle"/>
          </p:nvPr>
        </p:nvSpPr>
        <p:spPr>
          <a:xfrm>
            <a:off x="288800" y="2827471"/>
            <a:ext cx="4255500" cy="12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</a:t>
            </a:r>
            <a:r>
              <a:rPr lang="en"/>
              <a:t>dvantages</a:t>
            </a:r>
            <a:endParaRPr/>
          </a:p>
        </p:txBody>
      </p:sp>
      <p:sp>
        <p:nvSpPr>
          <p:cNvPr id="337" name="Shape 337"/>
          <p:cNvSpPr txBox="1"/>
          <p:nvPr>
            <p:ph idx="1" type="subTitle"/>
          </p:nvPr>
        </p:nvSpPr>
        <p:spPr>
          <a:xfrm>
            <a:off x="123250" y="3698425"/>
            <a:ext cx="4255500" cy="27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More overhead starting services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server down clients can’t start or use possibly conflicting configurations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Another application that needs to be maintained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ctrTitle"/>
          </p:nvPr>
        </p:nvSpPr>
        <p:spPr>
          <a:xfrm>
            <a:off x="135875" y="411375"/>
            <a:ext cx="5216100" cy="3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Config Server General Idea: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Eliminates creating properties in every service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Making changes in server; reflected in services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Property files locations: Source Control Locations or Filesystem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ctrTitle"/>
          </p:nvPr>
        </p:nvSpPr>
        <p:spPr>
          <a:xfrm>
            <a:off x="469500" y="48644"/>
            <a:ext cx="42555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</a:t>
            </a:r>
            <a:endParaRPr/>
          </a:p>
        </p:txBody>
      </p:sp>
      <p:sp>
        <p:nvSpPr>
          <p:cNvPr id="348" name="Shape 348"/>
          <p:cNvSpPr txBox="1"/>
          <p:nvPr>
            <p:ph idx="1" type="subTitle"/>
          </p:nvPr>
        </p:nvSpPr>
        <p:spPr>
          <a:xfrm>
            <a:off x="365250" y="852900"/>
            <a:ext cx="46809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is a HTTP, resource-based API for external configuration (name-value pairs, or equivalent YAML content)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Ex: 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Config Service</a:t>
            </a:r>
            <a:endParaRPr b="1" sz="2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@EnableConfigServer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Give your config service the repo url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 sz="2400"/>
              <a:t>Each service to use</a:t>
            </a:r>
            <a:endParaRPr b="1" sz="24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Spring: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Application:</a:t>
            </a:r>
            <a:endParaRPr/>
          </a:p>
          <a:p>
            <a: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name=flashcard-service-1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Config:</a:t>
            </a:r>
            <a:endParaRPr/>
          </a:p>
          <a:p>
            <a: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Port: 9001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ctrTitle"/>
          </p:nvPr>
        </p:nvSpPr>
        <p:spPr>
          <a:xfrm>
            <a:off x="150475" y="-355675"/>
            <a:ext cx="5366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Encryption</a:t>
            </a:r>
            <a:endParaRPr/>
          </a:p>
        </p:txBody>
      </p:sp>
      <p:sp>
        <p:nvSpPr>
          <p:cNvPr id="354" name="Shape 354"/>
          <p:cNvSpPr txBox="1"/>
          <p:nvPr>
            <p:ph idx="1" type="subTitle"/>
          </p:nvPr>
        </p:nvSpPr>
        <p:spPr>
          <a:xfrm>
            <a:off x="276825" y="10655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Encrypt and decrypt property values (symmetric or asymmetric)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55" name="Shape 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75" y="2366520"/>
            <a:ext cx="4255500" cy="2325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325" y="2317950"/>
            <a:ext cx="4433224" cy="242267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 txBox="1"/>
          <p:nvPr/>
        </p:nvSpPr>
        <p:spPr>
          <a:xfrm>
            <a:off x="4118700" y="1065575"/>
            <a:ext cx="73323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Can disable server side encryption with: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spring.cloud.config.server.encrypt.enabled=false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ctrTitle"/>
          </p:nvPr>
        </p:nvSpPr>
        <p:spPr>
          <a:xfrm>
            <a:off x="824000" y="0"/>
            <a:ext cx="6781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 Encryption Example</a:t>
            </a:r>
            <a:endParaRPr/>
          </a:p>
        </p:txBody>
      </p:sp>
      <p:sp>
        <p:nvSpPr>
          <p:cNvPr id="363" name="Shape 363"/>
          <p:cNvSpPr txBox="1"/>
          <p:nvPr>
            <p:ph idx="1" type="subTitle"/>
          </p:nvPr>
        </p:nvSpPr>
        <p:spPr>
          <a:xfrm>
            <a:off x="1220725" y="1553750"/>
            <a:ext cx="6207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application.yml-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spring:</a:t>
            </a:r>
            <a:br>
              <a:rPr lang="en"/>
            </a:br>
            <a:r>
              <a:rPr lang="en"/>
              <a:t>  datasource:</a:t>
            </a:r>
            <a:br>
              <a:rPr lang="en"/>
            </a:br>
            <a:r>
              <a:rPr lang="en"/>
              <a:t>    username: dbuser</a:t>
            </a:r>
            <a:br>
              <a:rPr lang="en"/>
            </a:br>
            <a:r>
              <a:rPr lang="en"/>
              <a:t>    password: '{cipher}FKSAJDFGYOS8F7GLHAKERGFHLSAJ'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ctrTitle"/>
          </p:nvPr>
        </p:nvSpPr>
        <p:spPr>
          <a:xfrm>
            <a:off x="462550" y="7519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369" name="Shape 369"/>
          <p:cNvSpPr txBox="1"/>
          <p:nvPr>
            <p:ph idx="1" type="subTitle"/>
          </p:nvPr>
        </p:nvSpPr>
        <p:spPr>
          <a:xfrm>
            <a:off x="462550" y="22240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br>
              <a:rPr lang="en"/>
            </a:br>
            <a:r>
              <a:rPr lang="en"/>
              <a:t>-https://spring.io/guides/gs/centralized-configuration/</a:t>
            </a:r>
            <a:br>
              <a:rPr lang="en"/>
            </a:br>
            <a:r>
              <a:rPr lang="en"/>
              <a:t>-https://cloud.spring.io/spring-cloud-config/</a:t>
            </a:r>
            <a:br>
              <a:rPr lang="en"/>
            </a:br>
            <a:r>
              <a:rPr lang="en"/>
              <a:t>-</a:t>
            </a:r>
            <a:r>
              <a:rPr lang="en">
                <a:uFill>
                  <a:noFill/>
                </a:uFill>
                <a:hlinkClick r:id="rId3"/>
              </a:rPr>
              <a:t>http://callistaenterprise.se/blogg/teknik/2017/05/12/building-microservices-part-6-configuration-server</a:t>
            </a:r>
            <a:r>
              <a:rPr lang="en">
                <a:solidFill>
                  <a:srgbClr val="FFFFFF"/>
                </a:solidFill>
              </a:rPr>
              <a:t>/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http://www.baeldung.com/spring-cloud-configuration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-https://dzone.com/articles/microservices-and-spring-cloud-config-server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