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D98-B1FF-431D-80E7-6041A7DC2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8134F-A2B8-4A5D-B562-CEF5FF79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B4C3-EF8E-45BC-ADA5-E41B055C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A65E-CBC5-4B20-844C-5B38BB2C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39DE-F3B7-4694-BB2B-EF17AF0A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86FB-14EB-41EC-A91F-89B860C1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49EC-EFE8-4EC8-8E95-52B21EC7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3A60-3B69-4CEB-BB52-741E793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B554-5365-4405-B00A-CBC7BE4D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A56B-9997-45F0-8340-028A344C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F2426-B83C-440E-9DAC-BED823C69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BB3F-1EEF-4D58-AA69-8C5066BA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E226-42F7-4484-9F4B-C0415F12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ED9F-1EC6-4E91-9CDA-2F28E782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81F7-F900-4B9E-B63F-8A91372E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C0D6-622A-42CC-A5E9-15C6BAF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F2EC-FDD5-4A8A-AA5A-E28D811D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38E2-6B3B-41F2-B323-062DA52A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8241-1AC3-4D78-A6F1-783EFF58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FCE6-9242-4654-B550-348F2B4D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FAE2-9BBB-4D17-949E-0806FD7F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92DB-E98B-4D43-BDA2-1566AADB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776B-AF8D-42A7-95AF-997259BE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95C4-5515-4586-8FFA-16855A60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BE9C5-EA20-4CBF-B978-9120200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5EF8-E461-43CD-83A1-35DECD94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30BC-10EF-4E9D-A380-CF0EB8B94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76EA8-D643-4220-A0AE-A39A935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FF71-4E0E-4A6C-A68B-C85BB277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51C8-4853-4844-8B62-675F4121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DD8F-9B64-4F72-9182-DF49353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9708-5A56-4FF1-80D6-E4CE83F1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DE76-5A45-47E8-BD84-AAB52119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09926-D6BD-45AD-B2F7-3A648390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75273-8AFA-43BD-ABCD-EFEB4459B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FE023-9229-4790-AF6C-D3BE7F4C1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ACE0-278E-4291-A381-ABA29F10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68A1F-9F32-477B-A7A6-891BB0C5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6D6E-BE86-469A-9CDD-03CA5720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846C-A50B-4986-B29E-7815E1F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E6D5D-9918-475F-8E79-7BF51396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C9531-BE30-4108-8402-606E103F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4AAE2-7550-472E-9A42-6B3F534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3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85255-A491-4E78-B7C5-ADAFC66C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46414-3F60-4E26-A3F5-7E7D38E2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00E4-C9ED-4193-AFFE-F2C5FD94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4EC2-C905-4E62-BFBA-FE9C8E71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9027-0C5A-4805-81D0-6D047327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301DF-C301-4AE5-9CB5-DCC06191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B335-7643-43B7-9E8A-B9C3698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5D6F-45EC-4E31-B355-9E82F151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35AB-1096-4790-A578-C0196CF6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ECA3-3A5E-44C1-BDCB-9A3444B4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DF668-20F6-4C8E-BEFC-2146CD7E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4E00B-9726-44FD-B0C7-5D508E7D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61F9-AFDE-4273-AABC-E49751B8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E60C-4AB9-4926-B3E0-D82071C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5E8-6EF8-49FD-8575-EE8DE3DB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E8AA7-1F32-4E64-B5E5-29EF4CED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169D2-4C15-4452-92B4-9DB95F64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B7CB-21B9-4201-88D4-F5956D8AA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7CBA-C70E-44B7-9C38-0023670A50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CFBE-A534-462E-BC5F-B56D5D73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DC98-4A67-4533-AC3D-A9096B8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B73F-C248-4531-A9E8-6811F36B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8EBE4411-7E21-4CBA-83F0-9D8F441C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895" y="2431496"/>
            <a:ext cx="2330881" cy="2330881"/>
          </a:xfrm>
          <a:prstGeom prst="rect">
            <a:avLst/>
          </a:prstGeom>
        </p:spPr>
      </p:pic>
      <p:pic>
        <p:nvPicPr>
          <p:cNvPr id="7" name="Picture 6" descr="A room filled with furniture and a red building&#10;&#10;Description automatically generated">
            <a:extLst>
              <a:ext uri="{FF2B5EF4-FFF2-40B4-BE49-F238E27FC236}">
                <a16:creationId xmlns:a16="http://schemas.microsoft.com/office/drawing/2014/main" id="{0464B0DC-7189-418F-893A-DAA37B65C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539" y="2431494"/>
            <a:ext cx="2330882" cy="2330882"/>
          </a:xfrm>
          <a:prstGeom prst="rect">
            <a:avLst/>
          </a:prstGeom>
        </p:spPr>
      </p:pic>
      <p:pic>
        <p:nvPicPr>
          <p:cNvPr id="9" name="Picture 8" descr="A red and white tiled floor&#10;&#10;Description automatically generated">
            <a:extLst>
              <a:ext uri="{FF2B5EF4-FFF2-40B4-BE49-F238E27FC236}">
                <a16:creationId xmlns:a16="http://schemas.microsoft.com/office/drawing/2014/main" id="{68CCBE8C-9D67-4791-9180-95548831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9656" y="106033"/>
            <a:ext cx="2330883" cy="2330883"/>
          </a:xfrm>
          <a:prstGeom prst="rect">
            <a:avLst/>
          </a:prstGeom>
        </p:spPr>
      </p:pic>
      <p:pic>
        <p:nvPicPr>
          <p:cNvPr id="11" name="Picture 10" descr="A large room&#10;&#10;Description automatically generated">
            <a:extLst>
              <a:ext uri="{FF2B5EF4-FFF2-40B4-BE49-F238E27FC236}">
                <a16:creationId xmlns:a16="http://schemas.microsoft.com/office/drawing/2014/main" id="{A0F381D3-E489-4BFB-B4DD-DFF6B86E2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9657" y="2431494"/>
            <a:ext cx="2330882" cy="2330882"/>
          </a:xfrm>
          <a:prstGeom prst="rect">
            <a:avLst/>
          </a:prstGeom>
        </p:spPr>
      </p:pic>
      <p:pic>
        <p:nvPicPr>
          <p:cNvPr id="13" name="Picture 12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BB8F1599-4FB5-4290-97F3-EB65F7B0E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8776" y="2431494"/>
            <a:ext cx="2330882" cy="2330882"/>
          </a:xfrm>
          <a:prstGeom prst="rect">
            <a:avLst/>
          </a:prstGeom>
        </p:spPr>
      </p:pic>
      <p:pic>
        <p:nvPicPr>
          <p:cNvPr id="15" name="Picture 14" descr="A picture containing indoor, building, sitting, black&#10;&#10;Description automatically generated">
            <a:extLst>
              <a:ext uri="{FF2B5EF4-FFF2-40B4-BE49-F238E27FC236}">
                <a16:creationId xmlns:a16="http://schemas.microsoft.com/office/drawing/2014/main" id="{802A2082-48C2-4998-9F95-638945381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1462" y="4762376"/>
            <a:ext cx="2330882" cy="23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Neng Shi</dc:creator>
  <cp:lastModifiedBy>Neng Shi</cp:lastModifiedBy>
  <cp:revision>4</cp:revision>
  <dcterms:created xsi:type="dcterms:W3CDTF">2019-11-17T01:18:29Z</dcterms:created>
  <dcterms:modified xsi:type="dcterms:W3CDTF">2019-11-17T03:13:56Z</dcterms:modified>
</cp:coreProperties>
</file>