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09C5-7215-4D61-B785-F0560B290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13E7-0AAE-451B-8110-74D1BCFF2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18A1-BB27-442E-8807-82E7400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E5591-A7E4-4F75-A16A-3D1DBD0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9A28-6088-48F7-A158-26FA25D3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5321-585F-48F1-B75F-7F7345A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2CAF9-6752-4166-943C-E20484B41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5EAF-ABE1-4028-AC9F-64A7286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293E-250B-4DD0-AE56-C865F0E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A85-9DFE-428A-B539-F322C2F7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D1518-2544-4DA2-8034-BF44F8C6A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FC69-6E28-448D-91BC-2298948C2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D210-0616-4660-A1D5-82EC52B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A895-8490-4BEC-9597-13FBB0B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74A3-E7C4-413A-B526-72CE5D87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9C4C-81FE-4CF6-911B-ABFE9C0F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C514-ADFF-418B-BBF0-88E01820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2C67-8664-459B-97E4-77E45785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D95D-A3D5-4EE5-9B57-810DB3B4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B79B-238B-4AFF-86C7-9379A33A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4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34A1-72F1-46B1-BC85-1A3EAEC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A899-6970-488B-AC34-E4767068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697B-7E44-4098-B9CF-FC2B6543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DF99-4EFE-4FBE-8399-CDB2708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6B08-1ECA-48AA-8110-4B0D556B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F2A-975D-4D2F-954E-B1CB2837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9BA4-B34B-4C1D-AF99-A755D64F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E75F-1815-450C-B860-71EDC3B3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BD19-4CDD-4414-9F01-8C13E38A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F5FF-F2B6-422A-8AC8-7868BF13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9CF9-7216-40DE-B76C-2C063B8B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3F7A-EC98-43EC-A251-59B47AC4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9EC85-10EF-4DF2-9F69-4E229A5C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31BDE-7E68-4C5A-82CC-DEB94CD93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F7DB4-C063-4AA0-BCE4-FDE3533AB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0CB30-D1D0-48FC-A1F7-69ADA6276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28CD-B134-4135-BD18-00D053BA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1C25-94D8-4217-B554-4D8CD83C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E67B1-72AC-4B47-97AC-0C639C4D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1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4D52-DFD3-405A-B9ED-A83B6BEA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850C-2287-47D7-8671-34F6F99F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C271-CE73-4725-80B6-D4CA8418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C859-9934-433D-92F5-BE7FD39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3C90C-760F-480A-A731-C192A6CF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6A688-875A-4422-8FB8-2E02523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D3D7-AAC0-4251-9B9C-ADED392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6473-E759-41C0-B003-C08EDD83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EE88-5090-4DA1-9A51-50801D0D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A3B2-BCA4-403D-B26F-628B9AFE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B0A5C-553D-4DF2-9EC6-1CDFA46D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B4837-C715-4C86-9600-0CCC1024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6C43-61A1-4FE6-A8B9-39F61A57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44A4-8CB6-493C-BDDC-3FDD8031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0715A-DAE3-48B4-B843-2B5B0D0A3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38E2-E749-4554-B02C-439B9CEA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5957-840D-469D-B48A-5FE7F8FB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445F-BF9B-4554-8827-4392C46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BFF7D-44F7-4A48-B15D-1DC1467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BC35E-D6E7-480E-B562-5633693A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7D988-AF70-4FC3-A9BC-5D26DF4F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2561-06C0-491D-852A-538ED6F24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373D-097B-48AE-95BD-0401BF0FC69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8E0F-8BA2-4CA9-A9D8-6016CB8B1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BCCB-DEB8-4D8C-A4B7-0FC6024E6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A987-5B06-4D1D-9723-A8A03388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mountain in the background&#10;&#10;Description automatically generated">
            <a:extLst>
              <a:ext uri="{FF2B5EF4-FFF2-40B4-BE49-F238E27FC236}">
                <a16:creationId xmlns:a16="http://schemas.microsoft.com/office/drawing/2014/main" id="{07EC149E-0A2B-4B33-992E-D5B7CBA4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81" y="2638419"/>
            <a:ext cx="2038357" cy="2038357"/>
          </a:xfrm>
          <a:prstGeom prst="rect">
            <a:avLst/>
          </a:prstGeom>
        </p:spPr>
      </p:pic>
      <p:pic>
        <p:nvPicPr>
          <p:cNvPr id="7" name="Picture 6" descr="A picture containing riding, green, building, young&#10;&#10;Description automatically generated">
            <a:extLst>
              <a:ext uri="{FF2B5EF4-FFF2-40B4-BE49-F238E27FC236}">
                <a16:creationId xmlns:a16="http://schemas.microsoft.com/office/drawing/2014/main" id="{901E1F77-796F-4D67-98A4-7B4929AC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8" y="4676775"/>
            <a:ext cx="2038356" cy="2038356"/>
          </a:xfrm>
          <a:prstGeom prst="rect">
            <a:avLst/>
          </a:prstGeom>
        </p:spPr>
      </p:pic>
      <p:pic>
        <p:nvPicPr>
          <p:cNvPr id="9" name="Picture 8" descr="A large mountain in the background&#10;&#10;Description automatically generated">
            <a:extLst>
              <a:ext uri="{FF2B5EF4-FFF2-40B4-BE49-F238E27FC236}">
                <a16:creationId xmlns:a16="http://schemas.microsoft.com/office/drawing/2014/main" id="{93ACA871-CA9E-4D2D-A5BE-8128F6FB8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2638420"/>
            <a:ext cx="2038357" cy="2038357"/>
          </a:xfrm>
          <a:prstGeom prst="rect">
            <a:avLst/>
          </a:prstGeom>
        </p:spPr>
      </p:pic>
      <p:pic>
        <p:nvPicPr>
          <p:cNvPr id="13" name="Picture 12" descr="A snow covered mountain&#10;&#10;Description automatically generated">
            <a:extLst>
              <a:ext uri="{FF2B5EF4-FFF2-40B4-BE49-F238E27FC236}">
                <a16:creationId xmlns:a16="http://schemas.microsoft.com/office/drawing/2014/main" id="{1742A3A4-A5D4-496D-A434-B8842CE50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7" y="2638417"/>
            <a:ext cx="2038358" cy="2038358"/>
          </a:xfrm>
          <a:prstGeom prst="rect">
            <a:avLst/>
          </a:prstGeom>
        </p:spPr>
      </p:pic>
      <p:pic>
        <p:nvPicPr>
          <p:cNvPr id="15" name="Picture 14" descr="Clouds in the sky&#10;&#10;Description automatically generated">
            <a:extLst>
              <a:ext uri="{FF2B5EF4-FFF2-40B4-BE49-F238E27FC236}">
                <a16:creationId xmlns:a16="http://schemas.microsoft.com/office/drawing/2014/main" id="{1D5B84FD-8F93-48F5-AFE4-A2C55E893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7" y="600058"/>
            <a:ext cx="2038358" cy="2038358"/>
          </a:xfrm>
          <a:prstGeom prst="rect">
            <a:avLst/>
          </a:prstGeom>
        </p:spPr>
      </p:pic>
      <p:pic>
        <p:nvPicPr>
          <p:cNvPr id="19" name="Picture 18" descr="A snow covered mountain&#10;&#10;Description automatically generated">
            <a:extLst>
              <a:ext uri="{FF2B5EF4-FFF2-40B4-BE49-F238E27FC236}">
                <a16:creationId xmlns:a16="http://schemas.microsoft.com/office/drawing/2014/main" id="{3DEB11C8-EB45-4E4B-9D83-11D86FAE1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94" y="2638416"/>
            <a:ext cx="2038359" cy="20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1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Neng Shi</dc:creator>
  <cp:lastModifiedBy>Neng Shi</cp:lastModifiedBy>
  <cp:revision>1</cp:revision>
  <dcterms:created xsi:type="dcterms:W3CDTF">2019-11-16T22:46:47Z</dcterms:created>
  <dcterms:modified xsi:type="dcterms:W3CDTF">2019-11-16T22:50:58Z</dcterms:modified>
</cp:coreProperties>
</file>