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355" r:id="rId2"/>
  </p:sldIdLst>
  <p:sldSz cx="12192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4C64-F3F0-4E4E-810C-095F79A4B6FB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" y="1143000"/>
            <a:ext cx="650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EB2EA-7530-2149-895A-2A985245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4625" y="1143000"/>
            <a:ext cx="650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1045C-723C-4178-ACED-3CC7FAC851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5695"/>
            <a:ext cx="9144000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5050"/>
            <a:ext cx="9144000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7651"/>
            <a:ext cx="2628900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7651"/>
            <a:ext cx="7734300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07651"/>
            <a:ext cx="10515600" cy="4897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C3-F70E-314D-8F11-DA0830E5938D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D35-B237-6541-B956-B52E933D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0613"/>
            <a:ext cx="10515600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67048"/>
            <a:ext cx="10515600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8258"/>
            <a:ext cx="51816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8258"/>
            <a:ext cx="51816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7652"/>
            <a:ext cx="10515600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6536"/>
            <a:ext cx="5157787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0757"/>
            <a:ext cx="5157787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6536"/>
            <a:ext cx="5183188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0757"/>
            <a:ext cx="5183188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31998"/>
            <a:ext cx="6172200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31998"/>
            <a:ext cx="6172200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7652"/>
            <a:ext cx="105156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8258"/>
            <a:ext cx="105156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CC03-D79F-244D-ACE7-C685180BE13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55814"/>
            <a:ext cx="41148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620D8-6F6C-4A4B-9674-0CA9B1EA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536" y="1844872"/>
            <a:ext cx="850900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0D3D1-A131-C846-82DB-85F60C297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5" y="2969335"/>
            <a:ext cx="900078" cy="900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600D13-147C-B949-B8F1-3355B92CE8B4}"/>
              </a:ext>
            </a:extLst>
          </p:cNvPr>
          <p:cNvGrpSpPr/>
          <p:nvPr/>
        </p:nvGrpSpPr>
        <p:grpSpPr>
          <a:xfrm>
            <a:off x="2650536" y="3357789"/>
            <a:ext cx="850900" cy="900000"/>
            <a:chOff x="2274111" y="3179650"/>
            <a:chExt cx="850900" cy="90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F625B0-006F-BD44-8AFC-D22969A8703D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4111" y="3179650"/>
              <a:ext cx="850900" cy="90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9D0CE5-0244-BA4E-B331-309B6021F983}"/>
                </a:ext>
              </a:extLst>
            </p:cNvPr>
            <p:cNvSpPr txBox="1"/>
            <p:nvPr/>
          </p:nvSpPr>
          <p:spPr>
            <a:xfrm>
              <a:off x="2355850" y="355360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highlight>
                    <a:srgbClr val="000000"/>
                  </a:highlight>
                </a:rPr>
                <a:t>yml</a:t>
              </a:r>
              <a:endParaRPr lang="en-US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9EAD41-CE57-C940-9C79-BF1259E17B77}"/>
              </a:ext>
            </a:extLst>
          </p:cNvPr>
          <p:cNvGrpSpPr>
            <a:grpSpLocks noChangeAspect="1"/>
          </p:cNvGrpSpPr>
          <p:nvPr/>
        </p:nvGrpSpPr>
        <p:grpSpPr>
          <a:xfrm>
            <a:off x="185104" y="1814001"/>
            <a:ext cx="850900" cy="900000"/>
            <a:chOff x="621489" y="1813759"/>
            <a:chExt cx="850900" cy="900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0D3598-0040-3F44-9354-07AD4956B54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89" y="1813759"/>
              <a:ext cx="850900" cy="90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DEC8A8-BA7C-EC45-AB32-CBB5ABE1997C}"/>
                </a:ext>
              </a:extLst>
            </p:cNvPr>
            <p:cNvSpPr txBox="1"/>
            <p:nvPr/>
          </p:nvSpPr>
          <p:spPr>
            <a:xfrm>
              <a:off x="703228" y="2200411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 </a:t>
              </a:r>
              <a:r>
                <a:rPr lang="en-US" dirty="0" err="1">
                  <a:solidFill>
                    <a:schemeClr val="bg1"/>
                  </a:solidFill>
                  <a:highlight>
                    <a:srgbClr val="000000"/>
                  </a:highlight>
                </a:rPr>
                <a:t>xls</a:t>
              </a:r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F4DBD9-4F34-964D-A95A-19D5A61BA8A7}"/>
              </a:ext>
            </a:extLst>
          </p:cNvPr>
          <p:cNvCxnSpPr>
            <a:cxnSpLocks/>
          </p:cNvCxnSpPr>
          <p:nvPr/>
        </p:nvCxnSpPr>
        <p:spPr>
          <a:xfrm>
            <a:off x="1143267" y="2294872"/>
            <a:ext cx="1433253" cy="0"/>
          </a:xfrm>
          <a:prstGeom prst="straightConnector1">
            <a:avLst/>
          </a:prstGeom>
          <a:ln w="155575">
            <a:solidFill>
              <a:srgbClr val="9E9A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95A764-13EB-DB41-A55F-004510195EB9}"/>
              </a:ext>
            </a:extLst>
          </p:cNvPr>
          <p:cNvCxnSpPr>
            <a:cxnSpLocks/>
          </p:cNvCxnSpPr>
          <p:nvPr/>
        </p:nvCxnSpPr>
        <p:spPr>
          <a:xfrm flipH="1">
            <a:off x="5793350" y="5006409"/>
            <a:ext cx="2191051" cy="0"/>
          </a:xfrm>
          <a:prstGeom prst="straightConnector1">
            <a:avLst/>
          </a:prstGeom>
          <a:ln w="155575">
            <a:solidFill>
              <a:srgbClr val="6BA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409B81-AF1F-7A46-BFDD-6F30EC1C6AAC}"/>
              </a:ext>
            </a:extLst>
          </p:cNvPr>
          <p:cNvSpPr txBox="1"/>
          <p:nvPr/>
        </p:nvSpPr>
        <p:spPr>
          <a:xfrm>
            <a:off x="1100334" y="121751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E9AC8"/>
                </a:solidFill>
                <a:latin typeface="Yanone Kaffeesatz" panose="02000000000000000000" pitchFamily="2" charset="77"/>
              </a:rPr>
              <a:t>Access</a:t>
            </a:r>
          </a:p>
          <a:p>
            <a:pPr algn="ctr"/>
            <a:r>
              <a:rPr lang="en-US" sz="2400" dirty="0">
                <a:solidFill>
                  <a:srgbClr val="9E9AC8"/>
                </a:solidFill>
                <a:latin typeface="Yanone Kaffeesatz" panose="02000000000000000000" pitchFamily="2" charset="77"/>
              </a:rPr>
              <a:t>data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3F0929E-EDA1-F343-8853-77CD9DD622D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606" y="1405902"/>
            <a:ext cx="1308099" cy="13080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5DD0D71-3A99-2548-A7B6-04F91A9A836C}"/>
              </a:ext>
            </a:extLst>
          </p:cNvPr>
          <p:cNvSpPr txBox="1"/>
          <p:nvPr/>
        </p:nvSpPr>
        <p:spPr>
          <a:xfrm>
            <a:off x="10655318" y="779124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Releases</a:t>
            </a:r>
            <a:endParaRPr lang="en-US" sz="2400" dirty="0">
              <a:solidFill>
                <a:srgbClr val="FD8D3C"/>
              </a:solidFill>
              <a:latin typeface="Yanone Kaffeesatz" panose="02000000000000000000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B36C0-D7DF-2F44-9BD9-D0B21FDC5FA4}"/>
              </a:ext>
            </a:extLst>
          </p:cNvPr>
          <p:cNvSpPr txBox="1"/>
          <p:nvPr/>
        </p:nvSpPr>
        <p:spPr>
          <a:xfrm>
            <a:off x="7774793" y="4118396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Reports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E91EBF-7258-FB4C-869D-313E6F0C6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034" y="4527747"/>
            <a:ext cx="827618" cy="82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B2B11B-F9C9-FC40-9713-8948EE66D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350" y="4615401"/>
            <a:ext cx="756000" cy="756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1FCC22D-2257-1C43-A2DC-8F64771446B3}"/>
              </a:ext>
            </a:extLst>
          </p:cNvPr>
          <p:cNvSpPr txBox="1"/>
          <p:nvPr/>
        </p:nvSpPr>
        <p:spPr>
          <a:xfrm>
            <a:off x="4524908" y="4099146"/>
            <a:ext cx="163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6BAED6"/>
                </a:solidFill>
                <a:latin typeface="Yanone Kaffeesatz" panose="02000000000000000000" pitchFamily="2" charset="77"/>
              </a:rPr>
              <a:t>Review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75C0D7-F802-704E-AF2C-B8F1EFE8E07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417505" y="2698326"/>
            <a:ext cx="11338" cy="1420070"/>
          </a:xfrm>
          <a:prstGeom prst="straightConnector1">
            <a:avLst/>
          </a:prstGeom>
          <a:ln w="155575">
            <a:solidFill>
              <a:srgbClr val="6BA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7B74A8-1D1C-9742-A7F7-D9F4AC4C7B05}"/>
              </a:ext>
            </a:extLst>
          </p:cNvPr>
          <p:cNvCxnSpPr>
            <a:cxnSpLocks/>
          </p:cNvCxnSpPr>
          <p:nvPr/>
        </p:nvCxnSpPr>
        <p:spPr>
          <a:xfrm flipV="1">
            <a:off x="3090065" y="4335183"/>
            <a:ext cx="0" cy="742870"/>
          </a:xfrm>
          <a:prstGeom prst="straightConnector1">
            <a:avLst/>
          </a:prstGeom>
          <a:ln w="155575">
            <a:solidFill>
              <a:srgbClr val="6BA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67132B-13B1-BB4D-9F83-451B05F0D322}"/>
              </a:ext>
            </a:extLst>
          </p:cNvPr>
          <p:cNvCxnSpPr>
            <a:cxnSpLocks/>
          </p:cNvCxnSpPr>
          <p:nvPr/>
        </p:nvCxnSpPr>
        <p:spPr>
          <a:xfrm>
            <a:off x="3143340" y="4993401"/>
            <a:ext cx="1749423" cy="0"/>
          </a:xfrm>
          <a:prstGeom prst="straightConnector1">
            <a:avLst/>
          </a:prstGeom>
          <a:ln w="155575" cmpd="sng">
            <a:solidFill>
              <a:srgbClr val="6BAED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BCA218-75AD-7740-A498-B3087130F12A}"/>
              </a:ext>
            </a:extLst>
          </p:cNvPr>
          <p:cNvCxnSpPr>
            <a:cxnSpLocks/>
          </p:cNvCxnSpPr>
          <p:nvPr/>
        </p:nvCxnSpPr>
        <p:spPr>
          <a:xfrm>
            <a:off x="3682356" y="2294872"/>
            <a:ext cx="4246871" cy="0"/>
          </a:xfrm>
          <a:prstGeom prst="straightConnector1">
            <a:avLst/>
          </a:prstGeom>
          <a:ln w="155575">
            <a:solidFill>
              <a:srgbClr val="74C4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E855CE-6F5D-B942-A19B-66516203C0B1}"/>
              </a:ext>
            </a:extLst>
          </p:cNvPr>
          <p:cNvSpPr txBox="1"/>
          <p:nvPr/>
        </p:nvSpPr>
        <p:spPr>
          <a:xfrm>
            <a:off x="3545060" y="121751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Parse / reformat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33BE8-BBB2-B046-92A6-CA1A5580DB88}"/>
              </a:ext>
            </a:extLst>
          </p:cNvPr>
          <p:cNvSpPr txBox="1"/>
          <p:nvPr/>
        </p:nvSpPr>
        <p:spPr>
          <a:xfrm>
            <a:off x="4161735" y="254404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Common</a:t>
            </a:r>
          </a:p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names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C048F-400B-2E40-A0AB-8E75C68DB3F2}"/>
              </a:ext>
            </a:extLst>
          </p:cNvPr>
          <p:cNvSpPr txBox="1"/>
          <p:nvPr/>
        </p:nvSpPr>
        <p:spPr>
          <a:xfrm>
            <a:off x="4988975" y="121751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Common</a:t>
            </a:r>
          </a:p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units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EB864-95D7-CB4D-9FDF-0C64FCA63C84}"/>
              </a:ext>
            </a:extLst>
          </p:cNvPr>
          <p:cNvSpPr txBox="1"/>
          <p:nvPr/>
        </p:nvSpPr>
        <p:spPr>
          <a:xfrm>
            <a:off x="5743329" y="254404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Update</a:t>
            </a:r>
          </a:p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taxonomy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7DDAC-B87B-914A-9804-6E02FD599EFC}"/>
              </a:ext>
            </a:extLst>
          </p:cNvPr>
          <p:cNvSpPr txBox="1"/>
          <p:nvPr/>
        </p:nvSpPr>
        <p:spPr>
          <a:xfrm>
            <a:off x="6354810" y="121751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Remove</a:t>
            </a:r>
            <a:b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</a:br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bad data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BE3DE4-197A-C344-AB35-E15CF52B9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843" y="1753212"/>
            <a:ext cx="900000" cy="90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B496FEE-6019-CF4E-A7B5-47D4517FF225}"/>
              </a:ext>
            </a:extLst>
          </p:cNvPr>
          <p:cNvSpPr txBox="1"/>
          <p:nvPr/>
        </p:nvSpPr>
        <p:spPr>
          <a:xfrm>
            <a:off x="7774793" y="779124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AusTraits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CA33D1-6094-1940-9948-BE9CB5D5B1C7}"/>
              </a:ext>
            </a:extLst>
          </p:cNvPr>
          <p:cNvSpPr txBox="1"/>
          <p:nvPr/>
        </p:nvSpPr>
        <p:spPr>
          <a:xfrm>
            <a:off x="2374256" y="779124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Raw inputs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C2AA7A-09E9-B84C-810C-2597264C1715}"/>
              </a:ext>
            </a:extLst>
          </p:cNvPr>
          <p:cNvSpPr txBox="1"/>
          <p:nvPr/>
        </p:nvSpPr>
        <p:spPr>
          <a:xfrm>
            <a:off x="2401689" y="146216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Yanone Kaffeesatz" panose="02000000000000000000" pitchFamily="2" charset="77"/>
              </a:rPr>
              <a:t>data.csv</a:t>
            </a:r>
            <a:endParaRPr lang="en-US" dirty="0">
              <a:latin typeface="Yanone Kaffeesatz" panose="02000000000000000000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144497-03B0-D744-8131-281CE2EA9AC6}"/>
              </a:ext>
            </a:extLst>
          </p:cNvPr>
          <p:cNvSpPr txBox="1"/>
          <p:nvPr/>
        </p:nvSpPr>
        <p:spPr>
          <a:xfrm>
            <a:off x="2470130" y="299987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Yanone Kaffeesatz" panose="02000000000000000000" pitchFamily="2" charset="77"/>
              </a:rPr>
              <a:t>metadata.yml</a:t>
            </a:r>
            <a:endParaRPr lang="en-US" dirty="0">
              <a:latin typeface="Yanone Kaffeesatz" panose="02000000000000000000" pitchFamily="2" charset="77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FCBC05-2748-2A46-8FF6-0574C422DFA8}"/>
              </a:ext>
            </a:extLst>
          </p:cNvPr>
          <p:cNvCxnSpPr>
            <a:cxnSpLocks/>
          </p:cNvCxnSpPr>
          <p:nvPr/>
        </p:nvCxnSpPr>
        <p:spPr>
          <a:xfrm>
            <a:off x="8967219" y="2222458"/>
            <a:ext cx="1628455" cy="0"/>
          </a:xfrm>
          <a:prstGeom prst="straightConnector1">
            <a:avLst/>
          </a:prstGeom>
          <a:ln w="155575">
            <a:solidFill>
              <a:srgbClr val="FD8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D2933A-94EF-E54C-8B5F-9085C80C467A}"/>
              </a:ext>
            </a:extLst>
          </p:cNvPr>
          <p:cNvSpPr txBox="1"/>
          <p:nvPr/>
        </p:nvSpPr>
        <p:spPr>
          <a:xfrm>
            <a:off x="8958790" y="1488850"/>
            <a:ext cx="163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D8D3C"/>
                </a:solidFill>
                <a:latin typeface="Yanone Kaffeesatz" panose="02000000000000000000" pitchFamily="2" charset="77"/>
              </a:rPr>
              <a:t>Distribute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B5ED48-02E3-CB46-A6D3-F0A6DD474339}"/>
              </a:ext>
            </a:extLst>
          </p:cNvPr>
          <p:cNvSpPr txBox="1"/>
          <p:nvPr/>
        </p:nvSpPr>
        <p:spPr>
          <a:xfrm>
            <a:off x="-43496" y="779124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Original</a:t>
            </a:r>
            <a:br>
              <a:rPr lang="en-US" sz="2400" dirty="0">
                <a:latin typeface="Yanone Kaffeesatz" panose="02000000000000000000" pitchFamily="2" charset="77"/>
              </a:rPr>
            </a:br>
            <a:r>
              <a:rPr lang="en-US" sz="2400" dirty="0">
                <a:latin typeface="Yanone Kaffeesatz" panose="02000000000000000000" pitchFamily="2" charset="77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40532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30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Yanone Kaffeesatz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Falster</dc:creator>
  <cp:lastModifiedBy>Daniel Falster</cp:lastModifiedBy>
  <cp:revision>7</cp:revision>
  <dcterms:created xsi:type="dcterms:W3CDTF">2019-03-27T23:37:31Z</dcterms:created>
  <dcterms:modified xsi:type="dcterms:W3CDTF">2019-04-04T00:17:50Z</dcterms:modified>
</cp:coreProperties>
</file>