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4" r:id="rId2"/>
    <p:sldId id="275" r:id="rId3"/>
    <p:sldId id="276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FD5"/>
    <a:srgbClr val="405395"/>
    <a:srgbClr val="593E86"/>
    <a:srgbClr val="281C3C"/>
    <a:srgbClr val="4A336F"/>
    <a:srgbClr val="3A2856"/>
    <a:srgbClr val="5D739A"/>
    <a:srgbClr val="6F6F6F"/>
    <a:srgbClr val="549E3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4971" autoAdjust="0"/>
  </p:normalViewPr>
  <p:slideViewPr>
    <p:cSldViewPr snapToGrid="0">
      <p:cViewPr varScale="1">
        <p:scale>
          <a:sx n="108" d="100"/>
          <a:sy n="108" d="100"/>
        </p:scale>
        <p:origin x="630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B8AE93-5721-4026-809F-370F26D630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3D0CA-F2F4-44FD-9EC8-4B9862D7B4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A2A7E-56C3-42AA-9156-AEABA577C062}" type="datetimeFigureOut">
              <a:rPr lang="th-TH" smtClean="0"/>
              <a:t>15/01/65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E80FB-58FB-4536-BBF2-9F764F909E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0FE60-EC33-461A-9CDB-4C20F5B0B0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CA00E-6827-45E2-B1BC-6BB1FDD1AC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5915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805D4-B8A8-454F-90F6-0A8987438DEE}" type="datetimeFigureOut">
              <a:rPr lang="th-TH" smtClean="0"/>
              <a:t>15/01/65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8048F-B1B0-43DC-ACCD-821B56A9BE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872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8048F-B1B0-43DC-ACCD-821B56A9BEF6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847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9834-F524-45FF-AA0A-2986771FC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AEF3B-72BE-4707-A983-DEC9DFE50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374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54A0-118E-48AC-8CB8-3D2FA13C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F2D46-8F77-4745-B394-8A057C8C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19EDB-E784-4D30-A49F-83ED2C16A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721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D627-04AF-43D5-B724-F15B8354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EE109-0E6E-466B-BDA3-A52FE54AF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B0CA7-D71A-4063-8C8F-2008CF818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057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D62C-5540-4293-B7AE-D7003095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B8BF7-5501-4800-A50C-6F2AFC344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8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4FCD5-F085-4CC4-AADA-B623317E8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9975B-9205-45E2-AB2D-E8225DDAE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55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8DB2-8534-434A-AC21-DBD2972D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0091C-7DB7-4003-ABB8-B456EFC7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13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29E8-DAFF-4725-831F-4D13FE47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79A09-F88A-4827-BECF-10935E89D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332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AF36-BD75-486C-8540-EE146505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3631-EEEB-43E3-8D13-4411C3A69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F3227-46B2-4FDB-A4A3-A78EA5684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3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AF74-F70C-4243-AC32-B1921894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EEC36-E8D6-4D15-B23B-47E619892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7E0A2-1A4F-482C-B51F-44F1B3F99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CA57E-78AC-4629-B4C1-10241933C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D3E2C-50D3-4292-8E8A-14BB5F700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832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F865-AFB1-4457-A9BC-5BFB6983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307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03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F3736A-0617-4931-A449-CA8FB0C04A75}"/>
              </a:ext>
            </a:extLst>
          </p:cNvPr>
          <p:cNvSpPr/>
          <p:nvPr userDrawn="1"/>
        </p:nvSpPr>
        <p:spPr>
          <a:xfrm>
            <a:off x="0" y="0"/>
            <a:ext cx="12192000" cy="504825"/>
          </a:xfrm>
          <a:prstGeom prst="rect">
            <a:avLst/>
          </a:prstGeom>
          <a:solidFill>
            <a:srgbClr val="593E8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F865-AFB1-4457-A9BC-5BFB6983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007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B718B66-A5D7-48BB-94C8-9FB13906AF5C}"/>
              </a:ext>
            </a:extLst>
          </p:cNvPr>
          <p:cNvSpPr/>
          <p:nvPr userDrawn="1"/>
        </p:nvSpPr>
        <p:spPr>
          <a:xfrm>
            <a:off x="10502900" y="0"/>
            <a:ext cx="1689100" cy="504823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593E86"/>
              </a:gs>
              <a:gs pos="100000">
                <a:srgbClr val="281C3C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th-TH" altLang="ja-JP" sz="16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หน้า</a:t>
            </a:r>
            <a:r>
              <a:rPr lang="en-US" altLang="ja-JP" sz="16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</a:t>
            </a:r>
            <a:fld id="{DD04DF85-ADCB-4E8A-A23F-C9CEF091EC87}" type="slidenum">
              <a:rPr lang="ja-JP" altLang="en-US" sz="16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endParaRPr lang="ja-JP" alt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9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F3736A-0617-4931-A449-CA8FB0C04A75}"/>
              </a:ext>
            </a:extLst>
          </p:cNvPr>
          <p:cNvSpPr/>
          <p:nvPr userDrawn="1"/>
        </p:nvSpPr>
        <p:spPr>
          <a:xfrm>
            <a:off x="0" y="0"/>
            <a:ext cx="12192000" cy="885825"/>
          </a:xfrm>
          <a:prstGeom prst="rect">
            <a:avLst/>
          </a:prstGeom>
          <a:solidFill>
            <a:srgbClr val="593E8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F865-AFB1-4457-A9BC-5BFB6983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4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8B6D5EA-BC8F-4EBB-9B7B-67B7641342BC}"/>
              </a:ext>
            </a:extLst>
          </p:cNvPr>
          <p:cNvSpPr/>
          <p:nvPr userDrawn="1"/>
        </p:nvSpPr>
        <p:spPr>
          <a:xfrm>
            <a:off x="10401300" y="0"/>
            <a:ext cx="1790700" cy="885824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593E86"/>
              </a:gs>
              <a:gs pos="100000">
                <a:srgbClr val="281C3C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r"/>
            <a:r>
              <a:rPr lang="th-TH" altLang="ja-JP" sz="16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หน้า</a:t>
            </a:r>
            <a:r>
              <a:rPr lang="en-US" altLang="ja-JP" sz="16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</a:t>
            </a:r>
            <a:fld id="{DD04DF85-ADCB-4E8A-A23F-C9CEF091EC87}" type="slidenum">
              <a:rPr lang="ja-JP" altLang="en-US" sz="16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lvl="0" algn="r"/>
              <a:t>‹#›</a:t>
            </a:fld>
            <a:endParaRPr lang="ja-JP" altLang="en-US" sz="1600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8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05B54-2184-4252-9E53-774D6E21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59970-0453-474A-87A1-91B96CB36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C0C2A1-2F2D-4976-B048-5EC0C97EC1BD}"/>
              </a:ext>
            </a:extLst>
          </p:cNvPr>
          <p:cNvSpPr/>
          <p:nvPr userDrawn="1"/>
        </p:nvSpPr>
        <p:spPr>
          <a:xfrm>
            <a:off x="5372100" y="6601370"/>
            <a:ext cx="6819900" cy="2566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highlight>
                <a:srgbClr val="405395"/>
              </a:highligh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7399D4-3383-4D04-9AEF-E2690A63F87B}"/>
              </a:ext>
            </a:extLst>
          </p:cNvPr>
          <p:cNvSpPr/>
          <p:nvPr userDrawn="1"/>
        </p:nvSpPr>
        <p:spPr>
          <a:xfrm>
            <a:off x="1504551" y="6601370"/>
            <a:ext cx="4248549" cy="2566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7A57DC1F-A1BB-4FEF-B880-E7FA06A57787}"/>
              </a:ext>
            </a:extLst>
          </p:cNvPr>
          <p:cNvSpPr/>
          <p:nvPr userDrawn="1"/>
        </p:nvSpPr>
        <p:spPr>
          <a:xfrm flipH="1">
            <a:off x="5645150" y="6601370"/>
            <a:ext cx="107950" cy="25663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DFB7FA-3607-4836-82CF-31D31526E57F}"/>
              </a:ext>
            </a:extLst>
          </p:cNvPr>
          <p:cNvSpPr txBox="1"/>
          <p:nvPr userDrawn="1"/>
        </p:nvSpPr>
        <p:spPr>
          <a:xfrm>
            <a:off x="128687" y="6539814"/>
            <a:ext cx="1295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pc="300" dirty="0">
                <a:solidFill>
                  <a:srgbClr val="002060"/>
                </a:solidFill>
                <a:latin typeface="Arial Black" panose="020B0A04020102020204" pitchFamily="34" charset="0"/>
              </a:rPr>
              <a:t>AISIN</a:t>
            </a:r>
            <a:endParaRPr lang="th-TH" sz="2000" b="1" i="1" spc="3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E0D60-CC8F-4C4F-83A9-E4F9FB65A256}"/>
              </a:ext>
            </a:extLst>
          </p:cNvPr>
          <p:cNvSpPr txBox="1"/>
          <p:nvPr userDrawn="1"/>
        </p:nvSpPr>
        <p:spPr>
          <a:xfrm>
            <a:off x="1504552" y="6570592"/>
            <a:ext cx="4119862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spc="600" dirty="0">
                <a:solidFill>
                  <a:schemeClr val="bg1"/>
                </a:solidFill>
                <a:latin typeface="+mj-lt"/>
                <a:cs typeface="+mj-cs"/>
              </a:rPr>
              <a:t>WISS- LARAVEL</a:t>
            </a:r>
            <a:endParaRPr lang="th-TH" sz="1600" spc="600" dirty="0">
              <a:solidFill>
                <a:schemeClr val="bg1"/>
              </a:solidFill>
              <a:latin typeface="+mj-lt"/>
              <a:cs typeface="+mj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C20A38-BABE-4B40-B1D5-EE7FA7C4958B}"/>
              </a:ext>
            </a:extLst>
          </p:cNvPr>
          <p:cNvSpPr txBox="1"/>
          <p:nvPr userDrawn="1"/>
        </p:nvSpPr>
        <p:spPr>
          <a:xfrm>
            <a:off x="5833119" y="6601370"/>
            <a:ext cx="458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spc="600" dirty="0">
                <a:solidFill>
                  <a:schemeClr val="bg1"/>
                </a:solidFill>
                <a:effectLst/>
                <a:latin typeface="+mj-lt"/>
                <a:cs typeface="+mj-cs"/>
              </a:rPr>
              <a:t>WEB INTEFACE SELF - SERVICE</a:t>
            </a:r>
            <a:endParaRPr lang="th-TH" sz="1800" spc="600" dirty="0">
              <a:solidFill>
                <a:schemeClr val="bg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9356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localhost:8080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localhost:8080/phpmyadm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8000/sharks/index" TargetMode="External"/><Relationship Id="rId5" Type="http://schemas.openxmlformats.org/officeDocument/2006/relationships/hyperlink" Target="http://127.0.0.1:8000/search" TargetMode="External"/><Relationship Id="rId4" Type="http://schemas.openxmlformats.org/officeDocument/2006/relationships/hyperlink" Target="http://127.0.0.1:800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7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37" descr="Cardiogram">
            <a:extLst>
              <a:ext uri="{FF2B5EF4-FFF2-40B4-BE49-F238E27FC236}">
                <a16:creationId xmlns:a16="http://schemas.microsoft.com/office/drawing/2014/main" id="{EEACCAA0-5C92-40CC-9BE2-FE015EF560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duotone>
              <a:prstClr val="black"/>
              <a:srgbClr val="593E86">
                <a:tint val="45000"/>
                <a:satMod val="400000"/>
              </a:srgbClr>
            </a:duotone>
          </a:blip>
          <a:srcRect l="2898" r="9224" b="-1"/>
          <a:stretch/>
        </p:blipFill>
        <p:spPr>
          <a:xfrm>
            <a:off x="3132161" y="1021"/>
            <a:ext cx="9059839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EA8271-0594-4857-B542-DD8BBE06F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2114" y="1099670"/>
            <a:ext cx="5316497" cy="3896075"/>
          </a:xfrm>
        </p:spPr>
        <p:txBody>
          <a:bodyPr anchor="b">
            <a:normAutofit/>
          </a:bodyPr>
          <a:lstStyle/>
          <a:p>
            <a:pPr algn="r"/>
            <a:r>
              <a:rPr lang="en-US" sz="6600" b="1" dirty="0"/>
              <a:t>How to Develop first Laravel</a:t>
            </a:r>
            <a:br>
              <a:rPr lang="en-US" sz="4600" dirty="0"/>
            </a:br>
            <a:r>
              <a:rPr lang="en-US" sz="2800" dirty="0"/>
              <a:t>WISS – Web Interactive Self-Service</a:t>
            </a:r>
            <a:br>
              <a:rPr lang="en-US" sz="2800" dirty="0"/>
            </a:br>
            <a:br>
              <a:rPr lang="en-US" sz="2800" dirty="0"/>
            </a:br>
            <a:r>
              <a:rPr lang="en-US" sz="2200" dirty="0"/>
              <a:t>Aisin Asia Pacific</a:t>
            </a:r>
            <a:endParaRPr lang="th-TH" sz="4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48AF1C-0DDC-4676-ACB8-53092AF2E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5623880"/>
            <a:ext cx="4972512" cy="941028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15 Jan 2022</a:t>
            </a:r>
          </a:p>
          <a:p>
            <a:pPr algn="r"/>
            <a:r>
              <a:rPr lang="en-US" dirty="0"/>
              <a:t>Traitet Th. Line @traitet</a:t>
            </a:r>
          </a:p>
        </p:txBody>
      </p:sp>
      <p:sp>
        <p:nvSpPr>
          <p:cNvPr id="83" name="Freeform: Shape 77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F7434422-8878-4C18-BF72-75DB992824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8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34371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FC16A8-EEBA-45CD-8A57-E7BB1F316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23945"/>
              </p:ext>
            </p:extLst>
          </p:nvPr>
        </p:nvGraphicFramePr>
        <p:xfrm>
          <a:off x="813408" y="682721"/>
          <a:ext cx="10768263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3">
                  <a:extLst>
                    <a:ext uri="{9D8B030D-6E8A-4147-A177-3AD203B41FA5}">
                      <a16:colId xmlns:a16="http://schemas.microsoft.com/office/drawing/2014/main" val="2140861475"/>
                    </a:ext>
                  </a:extLst>
                </a:gridCol>
                <a:gridCol w="6625389">
                  <a:extLst>
                    <a:ext uri="{9D8B030D-6E8A-4147-A177-3AD203B41FA5}">
                      <a16:colId xmlns:a16="http://schemas.microsoft.com/office/drawing/2014/main" val="3170357150"/>
                    </a:ext>
                  </a:extLst>
                </a:gridCol>
                <a:gridCol w="3589421">
                  <a:extLst>
                    <a:ext uri="{9D8B030D-6E8A-4147-A177-3AD203B41FA5}">
                      <a16:colId xmlns:a16="http://schemas.microsoft.com/office/drawing/2014/main" val="975064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67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1</a:t>
                      </a:r>
                      <a:endParaRPr lang="th-TH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composer install</a:t>
                      </a:r>
                      <a:endParaRPr lang="th-TH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92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2</a:t>
                      </a:r>
                      <a:endParaRPr lang="th-TH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composer create-project --prefer-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laravel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laravel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blog</a:t>
                      </a:r>
                      <a:endParaRPr lang="th-TH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507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/>
                        <a:t>3 </a:t>
                      </a:r>
                      <a:endParaRPr lang="th-TH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php artisan serve</a:t>
                      </a:r>
                      <a:endParaRPr lang="th-TH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20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php artisan </a:t>
                      </a:r>
                      <a:r>
                        <a:rPr lang="en-US" sz="2000" b="0" dirty="0" err="1"/>
                        <a:t>make:migration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create_sharks_table</a:t>
                      </a:r>
                      <a:r>
                        <a:rPr lang="en-US" sz="2000" b="0" dirty="0"/>
                        <a:t> --table=sharks --create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06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php artisan </a:t>
                      </a:r>
                      <a:r>
                        <a:rPr lang="en-US" sz="2000" dirty="0" err="1"/>
                        <a:t>make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2000" dirty="0" err="1"/>
                        <a:t>model</a:t>
                      </a:r>
                      <a:r>
                        <a:rPr lang="en-US" sz="2000" dirty="0"/>
                        <a:t> Flight</a:t>
                      </a:r>
                      <a:endParaRPr lang="th-TH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5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php artisan </a:t>
                      </a:r>
                      <a:r>
                        <a:rPr lang="en-US" sz="2000" dirty="0" err="1"/>
                        <a:t>make:model</a:t>
                      </a:r>
                      <a:r>
                        <a:rPr lang="en-US" sz="2000" dirty="0"/>
                        <a:t> Flight --all</a:t>
                      </a:r>
                      <a:endParaRPr lang="th-TH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hlinkClick r:id="rId2"/>
                        </a:rPr>
                        <a:t>http://localhost:8080/phpmyadmin/</a:t>
                      </a:r>
                      <a:endParaRPr lang="en-US" sz="2000" b="0" dirty="0"/>
                    </a:p>
                    <a:p>
                      <a:r>
                        <a:rPr lang="en-US" sz="2000" b="0" dirty="0">
                          <a:hlinkClick r:id="rId3"/>
                        </a:rPr>
                        <a:t>http://localhost:8080/</a:t>
                      </a:r>
                      <a:endParaRPr lang="en-US" sz="2000" b="0" dirty="0"/>
                    </a:p>
                    <a:p>
                      <a:r>
                        <a:rPr lang="en-US" sz="2000" b="0" dirty="0">
                          <a:hlinkClick r:id="rId4"/>
                        </a:rPr>
                        <a:t>http://127.0.0.1:8000/</a:t>
                      </a:r>
                      <a:endParaRPr lang="en-US" sz="2000" b="0" dirty="0"/>
                    </a:p>
                    <a:p>
                      <a:r>
                        <a:rPr lang="en-US" sz="2000" b="0" dirty="0">
                          <a:hlinkClick r:id="rId5"/>
                        </a:rPr>
                        <a:t>http://127.0.0.1:8000/search</a:t>
                      </a:r>
                      <a:endParaRPr lang="en-US" sz="2000" b="0" dirty="0"/>
                    </a:p>
                    <a:p>
                      <a:r>
                        <a:rPr lang="en-US" sz="2000" b="0" dirty="0">
                          <a:hlinkClick r:id="rId6"/>
                        </a:rPr>
                        <a:t>http://127.0.0.1:8000/sharks/index</a:t>
                      </a:r>
                      <a:endParaRPr lang="en-US" sz="2000" b="0" dirty="0"/>
                    </a:p>
                    <a:p>
                      <a:r>
                        <a:rPr lang="en-US" sz="2000" b="0"/>
                        <a:t>http://127.0.0.1:8000/main</a:t>
                      </a:r>
                      <a:endParaRPr lang="th-TH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33546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FC4A6EE-BDB9-453B-A503-1F817B1DD7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7539" y="3429000"/>
            <a:ext cx="2372056" cy="2191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B62F71-1FE3-4426-84E2-F7F92B9117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6975" y="3396917"/>
            <a:ext cx="1991003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2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5D26-ECEC-47EA-958C-3892149D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F2175-6412-4708-8645-FC6DEDF7C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DB3AF-24CB-477B-90CE-632D4865F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33" y="0"/>
            <a:ext cx="9918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8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- TH Sarabun New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107</Words>
  <Application>Microsoft Office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Segoe UI</vt:lpstr>
      <vt:lpstr>TH Sarabun New</vt:lpstr>
      <vt:lpstr>Office Theme</vt:lpstr>
      <vt:lpstr>How to Develop first Laravel WISS – Web Interactive Self-Service  Aisin Asia Pacific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เอกสารประกอบ</dc:title>
  <dc:creator>Traitet Thepbandansuk</dc:creator>
  <cp:lastModifiedBy>Traitet Thepbandansuk</cp:lastModifiedBy>
  <cp:revision>45</cp:revision>
  <dcterms:created xsi:type="dcterms:W3CDTF">2021-09-21T17:49:01Z</dcterms:created>
  <dcterms:modified xsi:type="dcterms:W3CDTF">2022-01-15T08:01:36Z</dcterms:modified>
</cp:coreProperties>
</file>