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37" autoAdjust="0"/>
    <p:restoredTop sz="94660"/>
  </p:normalViewPr>
  <p:slideViewPr>
    <p:cSldViewPr snapToGrid="0">
      <p:cViewPr>
        <p:scale>
          <a:sx n="66" d="100"/>
          <a:sy n="66" d="100"/>
        </p:scale>
        <p:origin x="1280" y="10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07/29/2020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EP19 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smtClean="0"/>
              <a:t>(Input: </a:t>
            </a:r>
            <a:r>
              <a:rPr lang="en-US" sz="2800" smtClean="0"/>
              <a:t>TextFormField)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</a:p>
          <a:p>
            <a:r>
              <a:rPr lang="en-US" smtClean="0"/>
              <a:t>29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smtClean="0"/>
              <a:t>July 2020</a:t>
            </a:r>
          </a:p>
          <a:p>
            <a:r>
              <a:rPr lang="en-US" smtClean="0"/>
              <a:t>Day#9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Insert TextFormField</a:t>
            </a:r>
          </a:p>
          <a:p>
            <a:pPr lvl="1"/>
            <a:r>
              <a:rPr lang="en-US" smtClean="0"/>
              <a:t>Autovalidate = true -&gt; false</a:t>
            </a:r>
          </a:p>
          <a:p>
            <a:pPr lvl="1"/>
            <a:r>
              <a:rPr lang="en-US" smtClean="0"/>
              <a:t>Controller = nameController</a:t>
            </a:r>
          </a:p>
          <a:p>
            <a:pPr lvl="1"/>
            <a:r>
              <a:rPr lang="en-US" smtClean="0"/>
              <a:t>KeyboardType: TextInputType.emailAddress</a:t>
            </a:r>
          </a:p>
          <a:p>
            <a:pPr lvl="1"/>
            <a:r>
              <a:rPr lang="en-US" smtClean="0"/>
              <a:t>Validator</a:t>
            </a:r>
          </a:p>
          <a:p>
            <a:pPr lvl="1"/>
            <a:r>
              <a:rPr lang="en-US" smtClean="0"/>
              <a:t>Decoration</a:t>
            </a:r>
          </a:p>
          <a:p>
            <a:pPr lvl="2"/>
            <a:r>
              <a:rPr lang="en-US" smtClean="0"/>
              <a:t>labelText</a:t>
            </a:r>
          </a:p>
          <a:p>
            <a:pPr lvl="2"/>
            <a:r>
              <a:rPr lang="en-US" smtClean="0"/>
              <a:t>hintText</a:t>
            </a:r>
          </a:p>
          <a:p>
            <a:pPr lvl="2"/>
            <a:r>
              <a:rPr lang="en-US" smtClean="0"/>
              <a:t>Icon</a:t>
            </a:r>
          </a:p>
          <a:p>
            <a:pPr lvl="1"/>
            <a:r>
              <a:rPr lang="en-US" smtClean="0"/>
              <a:t>Declare variable</a:t>
            </a:r>
          </a:p>
          <a:p>
            <a:pPr lvl="2"/>
            <a:r>
              <a:rPr lang="en-US" smtClean="0"/>
              <a:t>TextEditController</a:t>
            </a:r>
          </a:p>
          <a:p>
            <a:pPr lvl="2"/>
            <a:r>
              <a:rPr lang="en-US" smtClean="0"/>
              <a:t>GlobalKey </a:t>
            </a:r>
          </a:p>
          <a:p>
            <a:pPr lvl="1"/>
            <a:r>
              <a:rPr lang="en-US" smtClean="0"/>
              <a:t>Wrap by Form (Widget)</a:t>
            </a:r>
          </a:p>
          <a:p>
            <a:pPr lvl="1"/>
            <a:r>
              <a:rPr lang="en-US" smtClean="0"/>
              <a:t>Implement Reset Button -&gt; Clear all Text Form Field</a:t>
            </a:r>
          </a:p>
          <a:p>
            <a:pPr lvl="1"/>
            <a:r>
              <a:rPr lang="en-US" smtClean="0"/>
              <a:t>Implement Submit Button -&gt; Validate link with all TextFormField</a:t>
            </a:r>
          </a:p>
        </p:txBody>
      </p:sp>
    </p:spTree>
    <p:extLst>
      <p:ext uri="{BB962C8B-B14F-4D97-AF65-F5344CB8AC3E}">
        <p14:creationId xmlns:p14="http://schemas.microsoft.com/office/powerpoint/2010/main" val="21623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327" y="636103"/>
            <a:ext cx="3429218" cy="55468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5327" y="1459632"/>
            <a:ext cx="3429218" cy="4723333"/>
          </a:xfrm>
          <a:prstGeom prst="rect">
            <a:avLst/>
          </a:prstGeom>
          <a:noFill/>
          <a:ln w="41275">
            <a:solidFill>
              <a:schemeClr val="accent1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8456579" y="706877"/>
            <a:ext cx="2062263" cy="1011676"/>
          </a:xfrm>
          <a:prstGeom prst="wedgeRectCallout">
            <a:avLst>
              <a:gd name="adj1" fmla="val -52909"/>
              <a:gd name="adj2" fmla="val 58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Form</a:t>
            </a:r>
          </a:p>
          <a:p>
            <a:pPr algn="ctr"/>
            <a:r>
              <a:rPr lang="en-US" smtClean="0"/>
              <a:t>(Validate all TextFormField)</a:t>
            </a: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8576554" y="3881336"/>
            <a:ext cx="2062263" cy="680936"/>
          </a:xfrm>
          <a:prstGeom prst="wedgeRectCallout">
            <a:avLst>
              <a:gd name="adj1" fmla="val -58569"/>
              <a:gd name="adj2" fmla="val -42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_key.currentState.reset()</a:t>
            </a: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8576554" y="3069066"/>
            <a:ext cx="3070697" cy="680936"/>
          </a:xfrm>
          <a:prstGeom prst="wedgeRectCallout">
            <a:avLst>
              <a:gd name="adj1" fmla="val -58255"/>
              <a:gd name="adj2" fmla="val 1773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FINAL validate condition of all TextFormField</a:t>
            </a:r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9020783" y="1784198"/>
            <a:ext cx="1173804" cy="5382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10722627" y="1668989"/>
            <a:ext cx="1384142" cy="680936"/>
          </a:xfrm>
          <a:prstGeom prst="wedgeRectCallout">
            <a:avLst>
              <a:gd name="adj1" fmla="val -47639"/>
              <a:gd name="adj2" fmla="val 72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Print Success</a:t>
            </a:r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8852597" y="2465157"/>
            <a:ext cx="1504117" cy="472576"/>
          </a:xfrm>
          <a:prstGeom prst="wedgeRectCallout">
            <a:avLst>
              <a:gd name="adj1" fmla="val -46006"/>
              <a:gd name="adj2" fmla="val 13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Show Error</a:t>
            </a:r>
            <a:endParaRPr lang="en-US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 flipH="1">
            <a:off x="9604656" y="2322462"/>
            <a:ext cx="3029" cy="14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4"/>
          </p:cNvCxnSpPr>
          <p:nvPr/>
        </p:nvCxnSpPr>
        <p:spPr>
          <a:xfrm>
            <a:off x="10194587" y="2053330"/>
            <a:ext cx="560720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1180323" y="2885872"/>
            <a:ext cx="408562" cy="363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40743" y="1798800"/>
            <a:ext cx="408562" cy="363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10755307" y="1356072"/>
            <a:ext cx="408562" cy="363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10755307" y="5342802"/>
            <a:ext cx="1384142" cy="1187700"/>
          </a:xfrm>
          <a:prstGeom prst="wedgeRectCallout">
            <a:avLst>
              <a:gd name="adj1" fmla="val -47639"/>
              <a:gd name="adj2" fmla="val 726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Update Text by Value from Controller</a:t>
            </a:r>
            <a:endParaRPr lang="en-US"/>
          </a:p>
        </p:txBody>
      </p:sp>
      <p:cxnSp>
        <p:nvCxnSpPr>
          <p:cNvPr id="29" name="Straight Arrow Connector 28"/>
          <p:cNvCxnSpPr>
            <a:stCxn id="10" idx="2"/>
            <a:endCxn id="27" idx="0"/>
          </p:cNvCxnSpPr>
          <p:nvPr/>
        </p:nvCxnSpPr>
        <p:spPr>
          <a:xfrm>
            <a:off x="11414698" y="2349925"/>
            <a:ext cx="32680" cy="299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3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265" y="1203158"/>
            <a:ext cx="116337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//==============================================================</a:t>
            </a:r>
          </a:p>
          <a:p>
            <a:r>
              <a:rPr lang="en-US" sz="1200"/>
              <a:t>// STATE CLASS</a:t>
            </a:r>
          </a:p>
          <a:p>
            <a:r>
              <a:rPr lang="en-US" sz="1200"/>
              <a:t>//==============================================================</a:t>
            </a:r>
          </a:p>
          <a:p>
            <a:r>
              <a:rPr lang="en-US" sz="1200"/>
              <a:t>class _Ep19PageState extends State&lt;Ep19Page&gt; {</a:t>
            </a:r>
          </a:p>
          <a:p>
            <a:r>
              <a:rPr lang="en-US" sz="1200"/>
              <a:t>//==============================================================</a:t>
            </a:r>
          </a:p>
          <a:p>
            <a:r>
              <a:rPr lang="en-US" sz="1200"/>
              <a:t>// </a:t>
            </a:r>
            <a:r>
              <a:rPr lang="en-US" sz="1200">
                <a:solidFill>
                  <a:srgbClr val="FF0000"/>
                </a:solidFill>
              </a:rPr>
              <a:t>DECLARE VAIRABLE</a:t>
            </a:r>
          </a:p>
          <a:p>
            <a:r>
              <a:rPr lang="en-US" sz="1200"/>
              <a:t>//==============================================================</a:t>
            </a:r>
          </a:p>
          <a:p>
            <a:r>
              <a:rPr lang="en-US" sz="1200"/>
              <a:t>final TextEditingController nameController =   TextEditingController();</a:t>
            </a:r>
          </a:p>
          <a:p>
            <a:r>
              <a:rPr lang="en-US" sz="1200"/>
              <a:t>final TextEditingController emailController =   TextEditingController();</a:t>
            </a:r>
          </a:p>
          <a:p>
            <a:r>
              <a:rPr lang="en-US" sz="1200"/>
              <a:t>final TextEditingController phoneController =   TextEditingController();</a:t>
            </a:r>
          </a:p>
          <a:p>
            <a:r>
              <a:rPr lang="en-US" sz="1200"/>
              <a:t>final TextEditingController passwordController =   TextEditingController();</a:t>
            </a:r>
          </a:p>
          <a:p>
            <a:r>
              <a:rPr lang="en-US" sz="1200"/>
              <a:t>final RegExp emailRegExpression = new RegExp(r"^[a-zA-Z0-9.!#$%&amp;'*+/=?^_`{|}~-]+@[a-zA-Z0-9](?:[a-zA-Z0-9-]{0,253}[a-zA-Z0-9])?(?:\.[a-zA-Z0-9](?:[a-zA-Z0-9-]{0,253}[a-zA-Z0-9])?)*$");</a:t>
            </a:r>
          </a:p>
          <a:p>
            <a:r>
              <a:rPr lang="en-US" sz="1200">
                <a:solidFill>
                  <a:srgbClr val="FF0000"/>
                </a:solidFill>
              </a:rPr>
              <a:t>final _formKey = GlobalKey&lt;FormState&gt;();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265" y="122149"/>
            <a:ext cx="9683015" cy="741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DECLARE VARIABLE</a:t>
            </a: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328287" y="4398745"/>
            <a:ext cx="4312118" cy="1328287"/>
          </a:xfrm>
          <a:prstGeom prst="wedgeRectCallout">
            <a:avLst>
              <a:gd name="adj1" fmla="val -26500"/>
              <a:gd name="adj2" fmla="val -896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 for final validate of all TextFormField in Form Widget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265" y="863294"/>
            <a:ext cx="116337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//==============================================================</a:t>
            </a:r>
          </a:p>
          <a:p>
            <a:r>
              <a:rPr lang="en-US" sz="800"/>
              <a:t>// TEXT FORM FIELD "NAME"</a:t>
            </a:r>
          </a:p>
          <a:p>
            <a:r>
              <a:rPr lang="en-US" sz="800"/>
              <a:t>//============================================================== </a:t>
            </a:r>
          </a:p>
          <a:p>
            <a:r>
              <a:rPr lang="en-US" sz="800"/>
              <a:t>          TextFormField(</a:t>
            </a:r>
          </a:p>
          <a:p>
            <a:r>
              <a:rPr lang="en-US" sz="800"/>
              <a:t>            autovalidate: false,</a:t>
            </a:r>
          </a:p>
          <a:p>
            <a:r>
              <a:rPr lang="en-US" sz="800"/>
              <a:t>            controller: nameController,</a:t>
            </a:r>
          </a:p>
          <a:p>
            <a:r>
              <a:rPr lang="en-US" sz="800"/>
              <a:t>            keyboardType: TextInputType.text,</a:t>
            </a:r>
          </a:p>
          <a:p>
            <a:r>
              <a:rPr lang="en-US" sz="800"/>
              <a:t>            validator: (String value) {</a:t>
            </a:r>
          </a:p>
          <a:p>
            <a:r>
              <a:rPr lang="en-US" sz="800"/>
              <a:t>              if (value.isEmpty) {return 'Enter name';} </a:t>
            </a:r>
          </a:p>
          <a:p>
            <a:r>
              <a:rPr lang="en-US" sz="800"/>
              <a:t>//==============================================================</a:t>
            </a:r>
          </a:p>
          <a:p>
            <a:r>
              <a:rPr lang="en-US" sz="800"/>
              <a:t>// VALIDATE: NUMBER OF DIGITES (MUST &lt;= 8)</a:t>
            </a:r>
          </a:p>
          <a:p>
            <a:r>
              <a:rPr lang="en-US" sz="800"/>
              <a:t>//==============================================================             </a:t>
            </a:r>
          </a:p>
          <a:p>
            <a:r>
              <a:rPr lang="en-US" sz="800"/>
              <a:t>              else if (value.length &gt; 8) {return 'Must less than 8 digits';}</a:t>
            </a:r>
          </a:p>
          <a:p>
            <a:r>
              <a:rPr lang="en-US" sz="800"/>
              <a:t>              return null;</a:t>
            </a:r>
          </a:p>
          <a:p>
            <a:r>
              <a:rPr lang="en-US" sz="800"/>
              <a:t>              },</a:t>
            </a:r>
          </a:p>
          <a:p>
            <a:r>
              <a:rPr lang="en-US" sz="800"/>
              <a:t>            decoration: InputDecoration(</a:t>
            </a:r>
          </a:p>
          <a:p>
            <a:r>
              <a:rPr lang="en-US" sz="800"/>
              <a:t>              labelText: 'Name',</a:t>
            </a:r>
          </a:p>
          <a:p>
            <a:r>
              <a:rPr lang="en-US" sz="800"/>
              <a:t>              hintText: 'Enter Name',</a:t>
            </a:r>
          </a:p>
          <a:p>
            <a:r>
              <a:rPr lang="en-US" sz="800"/>
              <a:t>              icon: Icon(Icons.person),</a:t>
            </a:r>
          </a:p>
          <a:p>
            <a:r>
              <a:rPr lang="en-US" sz="800"/>
              <a:t>            ),</a:t>
            </a:r>
          </a:p>
          <a:p>
            <a:r>
              <a:rPr lang="en-US" sz="800"/>
              <a:t>          ),</a:t>
            </a:r>
          </a:p>
          <a:p>
            <a:r>
              <a:rPr lang="en-US" sz="800"/>
              <a:t>//==============================================================</a:t>
            </a:r>
          </a:p>
          <a:p>
            <a:r>
              <a:rPr lang="en-US" sz="800"/>
              <a:t>// TEXT FORM FIELD "EMAIL"</a:t>
            </a:r>
          </a:p>
          <a:p>
            <a:r>
              <a:rPr lang="en-US" sz="800"/>
              <a:t>//============================================================== </a:t>
            </a:r>
          </a:p>
          <a:p>
            <a:r>
              <a:rPr lang="en-US" sz="800"/>
              <a:t>          TextFormField(</a:t>
            </a:r>
          </a:p>
          <a:p>
            <a:r>
              <a:rPr lang="en-US" sz="800"/>
              <a:t>            autovalidate: false,</a:t>
            </a:r>
          </a:p>
          <a:p>
            <a:r>
              <a:rPr lang="en-US" sz="800"/>
              <a:t>            controller: emailController,</a:t>
            </a:r>
          </a:p>
          <a:p>
            <a:r>
              <a:rPr lang="en-US" sz="800"/>
              <a:t>            keyboardType: TextInputType.emailAddress,</a:t>
            </a:r>
          </a:p>
          <a:p>
            <a:r>
              <a:rPr lang="en-US" sz="800"/>
              <a:t>            validator: (String value) {</a:t>
            </a:r>
          </a:p>
          <a:p>
            <a:r>
              <a:rPr lang="en-US" sz="800"/>
              <a:t>//==============================================================</a:t>
            </a:r>
          </a:p>
          <a:p>
            <a:r>
              <a:rPr lang="en-US" sz="800"/>
              <a:t>// VALIDATE : NOT FILL</a:t>
            </a:r>
          </a:p>
          <a:p>
            <a:r>
              <a:rPr lang="en-US" sz="800"/>
              <a:t>//==============================================================             </a:t>
            </a:r>
          </a:p>
          <a:p>
            <a:r>
              <a:rPr lang="en-US" sz="800"/>
              <a:t>              if (value.isEmpty) {return 'Enter E-mail';}</a:t>
            </a:r>
            <a:r>
              <a:rPr lang="en-US" sz="800"/>
              <a:t> </a:t>
            </a:r>
          </a:p>
          <a:p>
            <a:r>
              <a:rPr lang="en-US" sz="800" smtClean="0"/>
              <a:t>//==============================================================</a:t>
            </a:r>
          </a:p>
          <a:p>
            <a:r>
              <a:rPr lang="en-US" sz="800" smtClean="0"/>
              <a:t>// VALIDATE : CHECK EMAIL EXPRESSION (FORMAT E.G. trai@gmail.com)</a:t>
            </a:r>
          </a:p>
          <a:p>
            <a:r>
              <a:rPr lang="en-US" sz="800" smtClean="0"/>
              <a:t>//==============================================================               </a:t>
            </a:r>
          </a:p>
          <a:p>
            <a:r>
              <a:rPr lang="en-US" sz="800" smtClean="0"/>
              <a:t>              else if (!emailRegExpression.hasMatch(value)){return 'E-mail is incorrect';} </a:t>
            </a:r>
          </a:p>
          <a:p>
            <a:r>
              <a:rPr lang="en-US" sz="800" smtClean="0"/>
              <a:t>              return null;</a:t>
            </a:r>
          </a:p>
          <a:p>
            <a:r>
              <a:rPr lang="en-US" sz="800" smtClean="0"/>
              <a:t>              },</a:t>
            </a:r>
          </a:p>
          <a:p>
            <a:r>
              <a:rPr lang="en-US" sz="800" smtClean="0"/>
              <a:t>            decoration: InputDecoration(</a:t>
            </a:r>
          </a:p>
          <a:p>
            <a:r>
              <a:rPr lang="en-US" sz="800" smtClean="0"/>
              <a:t>              labelText: 'E-mail',</a:t>
            </a:r>
          </a:p>
          <a:p>
            <a:r>
              <a:rPr lang="en-US" sz="800" smtClean="0"/>
              <a:t>              hintText: 'Enter E-mail',</a:t>
            </a:r>
          </a:p>
          <a:p>
            <a:r>
              <a:rPr lang="en-US" sz="800" smtClean="0"/>
              <a:t>              icon: Icon(Icons.email),</a:t>
            </a:r>
          </a:p>
          <a:p>
            <a:r>
              <a:rPr lang="en-US" sz="800" smtClean="0"/>
              <a:t>            ),</a:t>
            </a:r>
          </a:p>
          <a:p>
            <a:r>
              <a:rPr lang="en-US" sz="800" smtClean="0"/>
              <a:t>          ),</a:t>
            </a:r>
            <a:endParaRPr lang="en-US" sz="800"/>
          </a:p>
        </p:txBody>
      </p:sp>
      <p:sp>
        <p:nvSpPr>
          <p:cNvPr id="6" name="Rectangle 5"/>
          <p:cNvSpPr/>
          <p:nvPr/>
        </p:nvSpPr>
        <p:spPr>
          <a:xfrm>
            <a:off x="558265" y="122149"/>
            <a:ext cx="9683015" cy="741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TEXTFORM FIELD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7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1443789"/>
            <a:ext cx="117043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//==============================================================</a:t>
            </a:r>
          </a:p>
          <a:p>
            <a:r>
              <a:rPr lang="en-US" sz="1400"/>
              <a:t>// BUTTON SUBMIT</a:t>
            </a:r>
          </a:p>
          <a:p>
            <a:r>
              <a:rPr lang="en-US" sz="1400"/>
              <a:t>//============================================================== </a:t>
            </a:r>
          </a:p>
          <a:p>
            <a:r>
              <a:rPr lang="en-US" sz="1400"/>
              <a:t>RaisedButton(onPressed: () {</a:t>
            </a:r>
          </a:p>
          <a:p>
            <a:r>
              <a:rPr lang="en-US" sz="1400"/>
              <a:t>  if (_formKey.currentState.validate()) {</a:t>
            </a:r>
          </a:p>
          <a:p>
            <a:r>
              <a:rPr lang="en-US" sz="1400"/>
              <a:t>      print('SUCESS SUCESS SUCESS SUCESS !!!');</a:t>
            </a:r>
          </a:p>
          <a:p>
            <a:r>
              <a:rPr lang="en-US" sz="1400"/>
              <a:t>//==============================================================</a:t>
            </a:r>
          </a:p>
          <a:p>
            <a:r>
              <a:rPr lang="en-US" sz="1400"/>
              <a:t>// SET VALUE -&gt; RELOAD UI</a:t>
            </a:r>
          </a:p>
          <a:p>
            <a:r>
              <a:rPr lang="en-US" sz="1400"/>
              <a:t>//==============================================================       </a:t>
            </a:r>
          </a:p>
          <a:p>
            <a:r>
              <a:rPr lang="en-US" sz="1400"/>
              <a:t>      setState(() {</a:t>
            </a:r>
          </a:p>
          <a:p>
            <a:r>
              <a:rPr lang="en-US" sz="1400"/>
              <a:t>        _output = nameController.text + emailController.text + phoneController.text + passwordController.text;</a:t>
            </a:r>
          </a:p>
          <a:p>
            <a:r>
              <a:rPr lang="en-US" sz="1400"/>
              <a:t>      });</a:t>
            </a:r>
          </a:p>
          <a:p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>  }</a:t>
            </a:r>
          </a:p>
          <a:p>
            <a:r>
              <a:rPr lang="en-US" sz="1400"/>
              <a:t/>
            </a:r>
            <a:br>
              <a:rPr lang="en-US" sz="1400"/>
            </a:br>
            <a:r>
              <a:rPr lang="en-US" sz="1400"/>
              <a:t>},child: Text('Submit'),),</a:t>
            </a:r>
          </a:p>
          <a:p>
            <a:r>
              <a:rPr lang="en-US" sz="1400"/>
              <a:t/>
            </a:r>
            <a:br>
              <a:rPr lang="en-US" sz="1400"/>
            </a:br>
            <a:r>
              <a:rPr lang="en-US" sz="1400"/>
              <a:t>//==============================================================</a:t>
            </a:r>
          </a:p>
          <a:p>
            <a:r>
              <a:rPr lang="en-US" sz="1400"/>
              <a:t>// CLEAR VALUE IN TEXTFORM FIELDS (ALL)</a:t>
            </a:r>
          </a:p>
          <a:p>
            <a:r>
              <a:rPr lang="en-US" sz="1400"/>
              <a:t>//============================================================== </a:t>
            </a:r>
          </a:p>
          <a:p>
            <a:r>
              <a:rPr lang="en-US" sz="1400"/>
              <a:t>RaisedButton(onPressed: () {</a:t>
            </a:r>
          </a:p>
          <a:p>
            <a:r>
              <a:rPr lang="en-US" sz="1400"/>
              <a:t>  _formKey.currentState.reset();</a:t>
            </a:r>
          </a:p>
          <a:p>
            <a:r>
              <a:rPr lang="en-US" sz="1400"/>
              <a:t/>
            </a:r>
            <a:br>
              <a:rPr lang="en-US" sz="1400"/>
            </a:br>
            <a:r>
              <a:rPr lang="en-US" sz="1400"/>
              <a:t>},child: Text('Clear'),),</a:t>
            </a:r>
          </a:p>
          <a:p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702644" y="442762"/>
            <a:ext cx="9683015" cy="741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BUTTONS : SUBMIT &amp; CLEAR </a:t>
            </a:r>
            <a:r>
              <a:rPr lang="en-US" smtClean="0">
                <a:sym typeface="Wingdings" panose="05000000000000000000" pitchFamily="2" charset="2"/>
              </a:rPr>
              <a:t> FINAL VALIDATE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4651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505</TotalTime>
  <Words>1065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 Light</vt:lpstr>
      <vt:lpstr>Cordia New</vt:lpstr>
      <vt:lpstr>Rockwell</vt:lpstr>
      <vt:lpstr>Wingdings</vt:lpstr>
      <vt:lpstr>Atlas</vt:lpstr>
      <vt:lpstr>EP19  (Input: TextFormField)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35</cp:revision>
  <dcterms:created xsi:type="dcterms:W3CDTF">2020-07-26T15:09:54Z</dcterms:created>
  <dcterms:modified xsi:type="dcterms:W3CDTF">2020-07-29T17:52:25Z</dcterms:modified>
</cp:coreProperties>
</file>