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itet/flutterep1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EP14 – Snackbar, Dialog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24 July 2020</a:t>
            </a:r>
          </a:p>
          <a:p>
            <a:r>
              <a:rPr lang="th-TH" smtClean="0"/>
              <a:t>เรียนไปด้วยกัน กับ </a:t>
            </a:r>
            <a:r>
              <a:rPr lang="en-US" smtClean="0"/>
              <a:t>See-Flutter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Snackbar</a:t>
            </a:r>
          </a:p>
          <a:p>
            <a:r>
              <a:rPr lang="en-US" smtClean="0"/>
              <a:t>Dialog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Url</a:t>
            </a:r>
            <a:r>
              <a:rPr lang="en-US"/>
              <a:t>: </a:t>
            </a:r>
            <a:endParaRPr lang="en-US" smtClean="0"/>
          </a:p>
          <a:p>
            <a:pPr marL="342900" indent="-342900">
              <a:buAutoNum type="arabicParenR"/>
            </a:pPr>
            <a:r>
              <a:rPr lang="en-US" smtClean="0"/>
              <a:t>Source code: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github.com/traitet/flutterep11.git</a:t>
            </a:r>
            <a:endParaRPr lang="en-US" smtClean="0"/>
          </a:p>
          <a:p>
            <a:pPr marL="342900" indent="-342900">
              <a:buFont typeface="Wingdings" panose="05000000000000000000" pitchFamily="2" charset="2"/>
              <a:buAutoNum type="arabicParenR"/>
            </a:pPr>
            <a:r>
              <a:rPr lang="en-US" smtClean="0"/>
              <a:t>Ref dialog source code: </a:t>
            </a:r>
            <a:r>
              <a:rPr lang="en-US"/>
              <a:t>https://androidkt.com/flutter-alertdialog-example/</a:t>
            </a:r>
          </a:p>
          <a:p>
            <a:pPr marL="342900" indent="-342900">
              <a:buAutoNum type="arabicParenR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40" y="304800"/>
            <a:ext cx="1717357" cy="31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0323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43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 Light</vt:lpstr>
      <vt:lpstr>Cordia New</vt:lpstr>
      <vt:lpstr>Rockwell</vt:lpstr>
      <vt:lpstr>Wingdings</vt:lpstr>
      <vt:lpstr>Atlas</vt:lpstr>
      <vt:lpstr>EP14 – Snackbar, Dialog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TRAITET THEPBANDANSUK/AIAP</dc:creator>
  <cp:lastModifiedBy>TRAITET THEPBANDANSUK/AIAP</cp:lastModifiedBy>
  <cp:revision>4</cp:revision>
  <dcterms:created xsi:type="dcterms:W3CDTF">2020-07-23T17:44:37Z</dcterms:created>
  <dcterms:modified xsi:type="dcterms:W3CDTF">2020-07-23T18:28:32Z</dcterms:modified>
</cp:coreProperties>
</file>