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6"/>
  </p:notesMasterIdLst>
  <p:sldIdLst>
    <p:sldId id="256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7F3CE2E-F813-4AA2-B2C8-B8D24857D98F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F07647A3-8332-4429-980D-FD6EF9D2D7C4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CBF72E81-026D-47B4-B20F-8E4F7B9B159D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8571E982-3542-41A7-88E0-BF1364864F81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2D127849-8B7A-4F3B-96F6-39982B595630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FC6C9A6D-D5D5-47CD-B3E5-EECB70105E0C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567B622F-FA27-41EA-8ECC-4C789CF13030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D0FD3F47-8BD9-4662-8B12-27904513C229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A5B99335-646A-4B32-8528-F135E300422B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80FD018E-51A2-45CC-B669-772B14315D4F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EP40-1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Pass Parameter (Login -&gt; Home Page)</a:t>
            </a:r>
            <a:br>
              <a:rPr lang="en-US" sz="3600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18 Aug 2020</a:t>
            </a:r>
          </a:p>
          <a:p>
            <a:r>
              <a:rPr lang="en-US" smtClean="0"/>
              <a:t>Day#28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Pass Parameter </a:t>
            </a:r>
          </a:p>
          <a:p>
            <a:pPr marL="0" indent="0">
              <a:buNone/>
            </a:pPr>
            <a:r>
              <a:rPr lang="en-US" sz="3200"/>
              <a:t>	</a:t>
            </a:r>
            <a:r>
              <a:rPr lang="en-US" sz="3200" smtClean="0"/>
              <a:t>(Login (email)-&gt; Home Page)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/>
              <a:t>Coding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Workable Developer using Flutter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Design UI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1" y="1648515"/>
            <a:ext cx="2370995" cy="4389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88" y="1648515"/>
            <a:ext cx="2335965" cy="43245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240998" y="2423767"/>
            <a:ext cx="1992795" cy="1570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400" y="1562099"/>
            <a:ext cx="2489199" cy="46085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11" y="1583666"/>
            <a:ext cx="2370995" cy="438940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8661400" y="2423768"/>
            <a:ext cx="2006599" cy="1419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1" y="4430964"/>
            <a:ext cx="6021272" cy="24270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CODING STEP</a:t>
            </a:r>
            <a:endParaRPr 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8" y="1180242"/>
            <a:ext cx="3550312" cy="2770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999" y="1180242"/>
            <a:ext cx="6869685" cy="2607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392" y="4283525"/>
            <a:ext cx="5019429" cy="252796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604603" y="5271495"/>
            <a:ext cx="5077476" cy="1215413"/>
          </a:xfrm>
          <a:prstGeom prst="roundRect">
            <a:avLst>
              <a:gd name="adj" fmla="val 919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36375" y="1436915"/>
            <a:ext cx="3039481" cy="1854352"/>
          </a:xfrm>
          <a:prstGeom prst="roundRect">
            <a:avLst>
              <a:gd name="adj" fmla="val 919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8631" y="2799995"/>
            <a:ext cx="1686812" cy="267810"/>
          </a:xfrm>
          <a:prstGeom prst="roundRect">
            <a:avLst>
              <a:gd name="adj" fmla="val 919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51580" y="2297622"/>
            <a:ext cx="1686812" cy="267810"/>
          </a:xfrm>
          <a:prstGeom prst="roundRect">
            <a:avLst>
              <a:gd name="adj" fmla="val 919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21704" y="6079471"/>
            <a:ext cx="1686812" cy="267810"/>
          </a:xfrm>
          <a:prstGeom prst="roundRect">
            <a:avLst>
              <a:gd name="adj" fmla="val 919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04602" y="3987839"/>
            <a:ext cx="495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(0): Prepare email users in firebase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1669" y="840457"/>
            <a:ext cx="495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(1) Create final variable &amp; Constructure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10876" y="847534"/>
            <a:ext cx="701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(2) Use parameter e.g. widget.email or widget.displayName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1669" y="4020925"/>
            <a:ext cx="701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(3) Calling class e.g. EP401BPage(email: value.user.email)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197246" y="5140071"/>
            <a:ext cx="332594" cy="267810"/>
          </a:xfrm>
          <a:prstGeom prst="roundRect">
            <a:avLst>
              <a:gd name="adj" fmla="val 919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9" idx="3"/>
            <a:endCxn id="13" idx="0"/>
          </p:cNvCxnSpPr>
          <p:nvPr/>
        </p:nvCxnSpPr>
        <p:spPr>
          <a:xfrm>
            <a:off x="2529840" y="5273976"/>
            <a:ext cx="2835270" cy="8054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7771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7022</TotalTime>
  <Words>100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Angsana New</vt:lpstr>
      <vt:lpstr>Calibri</vt:lpstr>
      <vt:lpstr>Calibri Light</vt:lpstr>
      <vt:lpstr>Cordia New</vt:lpstr>
      <vt:lpstr>Rockwell</vt:lpstr>
      <vt:lpstr>Wingdings</vt:lpstr>
      <vt:lpstr>Atlas</vt:lpstr>
      <vt:lpstr>EP40-1 Pass Parameter (Login -&gt; Home Page) Case Study “Restaurant E-menu” ระบบสั่งอาหารผ่านมือถือ</vt:lpstr>
      <vt:lpstr>CONTENT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154</cp:revision>
  <dcterms:created xsi:type="dcterms:W3CDTF">2020-07-26T15:09:54Z</dcterms:created>
  <dcterms:modified xsi:type="dcterms:W3CDTF">2020-08-29T08:39:10Z</dcterms:modified>
</cp:coreProperties>
</file>