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61" r:id="rId3"/>
    <p:sldId id="288" r:id="rId4"/>
    <p:sldId id="267" r:id="rId5"/>
    <p:sldId id="289" r:id="rId6"/>
    <p:sldId id="283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25" d="100"/>
          <a:sy n="125" d="100"/>
        </p:scale>
        <p:origin x="24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EP56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</a:t>
            </a:r>
            <a:r>
              <a:rPr lang="en-US" sz="3200" smtClean="0"/>
              <a:t>: </a:t>
            </a:r>
            <a:r>
              <a:rPr lang="en-US" sz="3200" smtClean="0"/>
              <a:t>Count Order Item using SteamBuilder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4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Save data to DB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TimeStamp for create document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Get Data from Database (FireStore) with where condition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StreamBuilder to Get Real-time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count order items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4752" y="3846459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4791" y="1535002"/>
            <a:ext cx="5204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Order 3 items</a:t>
            </a:r>
            <a:endParaRPr lang="en-US" sz="4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24" y="1040121"/>
            <a:ext cx="2575113" cy="5498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755760" y="1770580"/>
            <a:ext cx="407505" cy="262709"/>
          </a:xfrm>
          <a:prstGeom prst="roundRect">
            <a:avLst/>
          </a:prstGeom>
          <a:solidFill>
            <a:srgbClr val="FF5722"/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smtClean="0"/>
              <a:t>(3)</a:t>
            </a:r>
            <a:endParaRPr lang="en-US" sz="1400"/>
          </a:p>
        </p:txBody>
      </p:sp>
      <p:sp>
        <p:nvSpPr>
          <p:cNvPr id="14" name="Right Arrow 13"/>
          <p:cNvSpPr/>
          <p:nvPr/>
        </p:nvSpPr>
        <p:spPr>
          <a:xfrm flipH="1">
            <a:off x="3634088" y="1743582"/>
            <a:ext cx="961433" cy="432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-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3066" y="141128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with OrderNo </a:t>
            </a:r>
          </a:p>
          <a:p>
            <a:pPr algn="ctr"/>
            <a:r>
              <a:rPr lang="en-US" smtClean="0"/>
              <a:t>e.g. ORD005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3066" y="314102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StreamBuilder</a:t>
            </a:r>
          </a:p>
          <a:p>
            <a:pPr algn="ctr"/>
            <a:r>
              <a:rPr lang="en-US" smtClean="0"/>
              <a:t>Get count from DB </a:t>
            </a:r>
          </a:p>
          <a:p>
            <a:pPr algn="ctr"/>
            <a:r>
              <a:rPr lang="en-US" smtClean="0"/>
              <a:t>Where orderNo = ‘ORD005’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3066" y="487076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Count in Text</a:t>
            </a:r>
          </a:p>
          <a:p>
            <a:pPr algn="ctr"/>
            <a:r>
              <a:rPr lang="en-US" smtClean="0"/>
              <a:t>e.g. (4)</a:t>
            </a:r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5096606" y="2638102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5096606" y="4245922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0" y="985456"/>
            <a:ext cx="2575113" cy="5498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Rounded Rectangle 27"/>
          <p:cNvSpPr/>
          <p:nvPr/>
        </p:nvSpPr>
        <p:spPr>
          <a:xfrm>
            <a:off x="2114686" y="1715915"/>
            <a:ext cx="407505" cy="262709"/>
          </a:xfrm>
          <a:prstGeom prst="roundRect">
            <a:avLst/>
          </a:prstGeom>
          <a:solidFill>
            <a:srgbClr val="FF5722"/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smtClean="0"/>
              <a:t>(3)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9808"/>
            <a:ext cx="5295900" cy="3133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43960"/>
            <a:ext cx="5295900" cy="2675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4900" y="1670050"/>
            <a:ext cx="38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Save Order Item to Database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4900" y="4381019"/>
            <a:ext cx="384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Get Order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Show in Text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28040" y="1214120"/>
            <a:ext cx="4749800" cy="1178560"/>
          </a:xfrm>
          <a:prstGeom prst="roundRect">
            <a:avLst>
              <a:gd name="adj" fmla="val 847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28040" y="4303310"/>
            <a:ext cx="4749800" cy="1193249"/>
          </a:xfrm>
          <a:prstGeom prst="roundRect">
            <a:avLst>
              <a:gd name="adj" fmla="val 847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3" y="1030672"/>
            <a:ext cx="2568897" cy="5351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19" y="1077913"/>
            <a:ext cx="2543701" cy="5304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16" y="1077913"/>
            <a:ext cx="5707303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8431</TotalTime>
  <Words>166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EP56 Coding: Count Order Item using SteamBuilder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Design UI</vt:lpstr>
      <vt:lpstr>Coding Concept - Logic</vt:lpstr>
      <vt:lpstr>Code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261</cp:revision>
  <dcterms:created xsi:type="dcterms:W3CDTF">2020-07-26T15:09:54Z</dcterms:created>
  <dcterms:modified xsi:type="dcterms:W3CDTF">2020-09-06T15:30:25Z</dcterms:modified>
</cp:coreProperties>
</file>