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89" r:id="rId3"/>
    <p:sldId id="292" r:id="rId4"/>
    <p:sldId id="293" r:id="rId5"/>
    <p:sldId id="296" r:id="rId6"/>
    <p:sldId id="294" r:id="rId7"/>
    <p:sldId id="295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50" d="100"/>
          <a:sy n="50" d="100"/>
        </p:scale>
        <p:origin x="2628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EP87</a:t>
            </a:r>
            <a:br>
              <a:rPr lang="en-US" smtClean="0"/>
            </a:br>
            <a:r>
              <a:rPr lang="en-US" sz="4000" smtClean="0"/>
              <a:t>Save and Search Food Menu </a:t>
            </a:r>
            <a:r>
              <a:rPr lang="en-US" sz="4000" smtClean="0"/>
              <a:t>to DB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using model mapping</a:t>
            </a:r>
            <a:r>
              <a:rPr lang="en-US" smtClean="0"/>
              <a:t/>
            </a:r>
            <a:br>
              <a:rPr lang="en-US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5</a:t>
            </a:r>
            <a:r>
              <a:rPr lang="en-US" smtClean="0"/>
              <a:t> Oct 2020</a:t>
            </a:r>
          </a:p>
          <a:p>
            <a:r>
              <a:rPr lang="en-US" smtClean="0"/>
              <a:t>Day#77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</a:t>
            </a:r>
            <a:r>
              <a:rPr lang="en-US" sz="3200" smtClean="0"/>
              <a:t>MenuModel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MenuServices</a:t>
            </a:r>
            <a:endParaRPr lang="en-US" sz="320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saveMenu(menuModel)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getMenusByCategory(menuCategoryValue)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getMenu(menuId)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Write data to Firestore (DB)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Get data from Firestore (</a:t>
            </a:r>
            <a:r>
              <a:rPr lang="en-US" sz="2800"/>
              <a:t>DB</a:t>
            </a:r>
            <a:r>
              <a:rPr lang="en-US" sz="280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/>
              <a:t>Snapshot -&gt; many documents (records)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/>
              <a:t>Object (Model) -&gt; one document (record)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smtClean="0"/>
              <a:t>Make services class with static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smtClean="0"/>
              <a:t>Coding static function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smtClean="0"/>
              <a:t>Coding calling static function</a:t>
            </a:r>
            <a:endParaRPr lang="en-US" sz="2600"/>
          </a:p>
          <a:p>
            <a:pPr lvl="1">
              <a:buFont typeface="Wingdings" panose="05000000000000000000" pitchFamily="2" charset="2"/>
              <a:buChar char="Ø"/>
            </a:pPr>
            <a:endParaRPr lang="en-US" sz="24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842" y="1240970"/>
            <a:ext cx="3928258" cy="209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MODEL</a:t>
            </a:r>
          </a:p>
          <a:p>
            <a:pPr algn="ctr"/>
            <a:r>
              <a:rPr lang="en-US" sz="2000" smtClean="0"/>
              <a:t>Menu Model</a:t>
            </a:r>
          </a:p>
          <a:p>
            <a:pPr marL="342900" indent="-342900">
              <a:buAutoNum type="arabicPeriod"/>
            </a:pPr>
            <a:r>
              <a:rPr lang="en-US" sz="2000" smtClean="0"/>
              <a:t>Properties</a:t>
            </a:r>
          </a:p>
          <a:p>
            <a:pPr marL="342900" indent="-342900">
              <a:buAutoNum type="arabicPeriod"/>
            </a:pPr>
            <a:r>
              <a:rPr lang="en-US" sz="2000" smtClean="0"/>
              <a:t>Constucture</a:t>
            </a:r>
          </a:p>
          <a:p>
            <a:pPr marL="342900" indent="-342900">
              <a:buAutoNum type="arabicPeriod"/>
            </a:pPr>
            <a:r>
              <a:rPr lang="en-US" sz="2000"/>
              <a:t>ToFireStore</a:t>
            </a:r>
            <a:endParaRPr lang="en-US" sz="2000" smtClean="0"/>
          </a:p>
          <a:p>
            <a:pPr marL="342900" indent="-342900">
              <a:buAutoNum type="arabicPeriod"/>
            </a:pPr>
            <a:r>
              <a:rPr lang="en-US" sz="2000" smtClean="0"/>
              <a:t>FromFireStore</a:t>
            </a:r>
          </a:p>
          <a:p>
            <a:pPr marL="342900" indent="-342900" algn="ctr">
              <a:buAutoNum type="arabicPeriod"/>
            </a:pP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1062842" y="4152238"/>
            <a:ext cx="3928258" cy="20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Static Function#1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Static </a:t>
            </a:r>
            <a:r>
              <a:rPr lang="en-US" sz="2000" smtClean="0"/>
              <a:t>Function#2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Static </a:t>
            </a:r>
            <a:r>
              <a:rPr lang="en-US" sz="2000" smtClean="0"/>
              <a:t>Function#3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912100" y="1240970"/>
            <a:ext cx="3124530" cy="4994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</a:t>
            </a:r>
            <a:endParaRPr lang="en-US" sz="540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4991100" y="5193969"/>
            <a:ext cx="2921000" cy="33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4991100" y="2290535"/>
            <a:ext cx="2921000" cy="46265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3026971" y="3340099"/>
            <a:ext cx="0" cy="812139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Model (Flutter-object &amp; Firestore-data)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" y="990600"/>
            <a:ext cx="8907417" cy="56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(MenuServices)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076754"/>
            <a:ext cx="8407401" cy="53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7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01700"/>
            <a:ext cx="9093200" cy="57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 &amp; Database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2402682" cy="5059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270" y="1066800"/>
            <a:ext cx="4713459" cy="510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9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7859</TotalTime>
  <Words>133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EP87 Save and Search Food Menu to DB using model mapping Case Study “Restaurant E-menu” ระบบสั่งอาหารผ่านมือถือ</vt:lpstr>
      <vt:lpstr>CONTENT</vt:lpstr>
      <vt:lpstr>Key Knowledge</vt:lpstr>
      <vt:lpstr>Coding Step</vt:lpstr>
      <vt:lpstr>Mapping Model (Flutter-object &amp; Firestore-data)</vt:lpstr>
      <vt:lpstr>Services (MenuServices)</vt:lpstr>
      <vt:lpstr>UI</vt:lpstr>
      <vt:lpstr>Final UI &amp;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235</cp:revision>
  <dcterms:created xsi:type="dcterms:W3CDTF">2020-07-26T15:09:54Z</dcterms:created>
  <dcterms:modified xsi:type="dcterms:W3CDTF">2020-10-06T19:17:18Z</dcterms:modified>
</cp:coreProperties>
</file>