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8"/>
  </p:notesMasterIdLst>
  <p:sldIdLst>
    <p:sldId id="256" r:id="rId2"/>
    <p:sldId id="289" r:id="rId3"/>
    <p:sldId id="292" r:id="rId4"/>
    <p:sldId id="306" r:id="rId5"/>
    <p:sldId id="307" r:id="rId6"/>
    <p:sldId id="30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E76C19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44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10/08/2020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10/08/2020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CBF72E81-026D-47B4-B20F-8E4F7B9B159D}" type="datetime1">
              <a:rPr lang="en-US" smtClean="0"/>
              <a:pPr/>
              <a:t>10/08/2020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>
            <a:lvl1pPr>
              <a:defRPr sz="1200"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6" r:id="rId3"/>
    <p:sldLayoutId id="2147483937" r:id="rId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749" y="2075504"/>
            <a:ext cx="8679915" cy="1748729"/>
          </a:xfrm>
        </p:spPr>
        <p:txBody>
          <a:bodyPr>
            <a:normAutofit fontScale="90000"/>
          </a:bodyPr>
          <a:lstStyle/>
          <a:p>
            <a:r>
              <a:rPr lang="en-US" smtClean="0"/>
              <a:t>EP89</a:t>
            </a:r>
            <a:br>
              <a:rPr lang="en-US" smtClean="0"/>
            </a:br>
            <a:r>
              <a:rPr lang="en-US" sz="3600" smtClean="0"/>
              <a:t>UI maintain Food Menu (new,update) &amp; </a:t>
            </a:r>
            <a:br>
              <a:rPr lang="en-US" sz="3600" smtClean="0"/>
            </a:br>
            <a:r>
              <a:rPr lang="en-US" sz="2700" smtClean="0"/>
              <a:t>Save Menu to Firestore Database by MenuServices class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en-US" sz="2200" smtClean="0"/>
              <a:t>Case Study “Restaurant E-menu” </a:t>
            </a:r>
            <a:r>
              <a:rPr lang="th-TH" sz="22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/>
              <a:t>7</a:t>
            </a:r>
            <a:r>
              <a:rPr lang="en-US" smtClean="0"/>
              <a:t> Oct 2020</a:t>
            </a:r>
          </a:p>
          <a:p>
            <a:r>
              <a:rPr lang="en-US" smtClean="0"/>
              <a:t>Day#79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609727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smtClean="0"/>
              <a:t>Review UI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smtClean="0"/>
              <a:t>Coding Concept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smtClean="0"/>
              <a:t>Coding: UI, Logic (Save Menu to DB)</a:t>
            </a:r>
            <a:endParaRPr lang="en-US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3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5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Knowledge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609727" cy="524862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3200" smtClean="0"/>
          </a:p>
          <a:p>
            <a:pPr marL="0" indent="0">
              <a:buNone/>
            </a:pPr>
            <a:r>
              <a:rPr lang="en-US" sz="3200" b="1" smtClean="0"/>
              <a:t>Widget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Column, Row, </a:t>
            </a:r>
            <a:r>
              <a:rPr lang="en-US" sz="3200" smtClean="0"/>
              <a:t>ListView, Expanded</a:t>
            </a:r>
            <a:endParaRPr lang="en-US" sz="320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Image</a:t>
            </a:r>
          </a:p>
          <a:p>
            <a:pPr marL="0" indent="0">
              <a:buNone/>
            </a:pPr>
            <a:r>
              <a:rPr lang="en-US" sz="3200" b="1" smtClean="0"/>
              <a:t>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TextEditController</a:t>
            </a:r>
          </a:p>
          <a:p>
            <a:pPr marL="0" indent="0">
              <a:buNone/>
            </a:pPr>
            <a:r>
              <a:rPr lang="en-US" sz="3200" b="1" smtClean="0"/>
              <a:t>Generate code by VS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Generate Widget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Pass parameter to Widget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Wrap column, row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600"/>
          </a:p>
          <a:p>
            <a:pPr lvl="1">
              <a:buFont typeface="Wingdings" panose="05000000000000000000" pitchFamily="2" charset="2"/>
              <a:buChar char="Ø"/>
            </a:pPr>
            <a:endParaRPr lang="en-US" sz="240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3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1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880112" y="2117034"/>
            <a:ext cx="2276061" cy="310016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572" y="1226198"/>
            <a:ext cx="2528216" cy="47521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3" name="Rectangle 32"/>
          <p:cNvSpPr/>
          <p:nvPr/>
        </p:nvSpPr>
        <p:spPr>
          <a:xfrm>
            <a:off x="4871649" y="2117035"/>
            <a:ext cx="2276061" cy="9652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UI Design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18275"/>
            <a:ext cx="914400" cy="31908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06" y="1226199"/>
            <a:ext cx="2528216" cy="47521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Rectangle 11"/>
          <p:cNvSpPr/>
          <p:nvPr/>
        </p:nvSpPr>
        <p:spPr>
          <a:xfrm>
            <a:off x="3036404" y="2698474"/>
            <a:ext cx="576470" cy="1321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880113" y="2117035"/>
            <a:ext cx="2276061" cy="3105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880112" y="4814669"/>
            <a:ext cx="2276061" cy="4025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Submit</a:t>
            </a:r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070418" y="2205331"/>
            <a:ext cx="1022527" cy="365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Menu#</a:t>
            </a:r>
            <a:endParaRPr lang="en-US" sz="1200"/>
          </a:p>
        </p:txBody>
      </p:sp>
      <p:sp>
        <p:nvSpPr>
          <p:cNvPr id="22" name="Rounded Rectangle 21"/>
          <p:cNvSpPr/>
          <p:nvPr/>
        </p:nvSpPr>
        <p:spPr>
          <a:xfrm>
            <a:off x="6070418" y="2656964"/>
            <a:ext cx="1022527" cy="346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Price</a:t>
            </a:r>
            <a:endParaRPr lang="en-US" sz="1200"/>
          </a:p>
        </p:txBody>
      </p:sp>
      <p:sp>
        <p:nvSpPr>
          <p:cNvPr id="23" name="Rounded Rectangle 22"/>
          <p:cNvSpPr/>
          <p:nvPr/>
        </p:nvSpPr>
        <p:spPr>
          <a:xfrm>
            <a:off x="4994983" y="3501123"/>
            <a:ext cx="2088595" cy="207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Name Eng</a:t>
            </a:r>
            <a:endParaRPr lang="en-US" sz="1200"/>
          </a:p>
        </p:txBody>
      </p:sp>
      <p:sp>
        <p:nvSpPr>
          <p:cNvPr id="24" name="Rounded Rectangle 23"/>
          <p:cNvSpPr/>
          <p:nvPr/>
        </p:nvSpPr>
        <p:spPr>
          <a:xfrm>
            <a:off x="4994982" y="3795588"/>
            <a:ext cx="2088595" cy="207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Name Thai</a:t>
            </a:r>
            <a:endParaRPr lang="en-US" sz="1200"/>
          </a:p>
        </p:txBody>
      </p:sp>
      <p:sp>
        <p:nvSpPr>
          <p:cNvPr id="25" name="Rounded Rectangle 24"/>
          <p:cNvSpPr/>
          <p:nvPr/>
        </p:nvSpPr>
        <p:spPr>
          <a:xfrm>
            <a:off x="4994982" y="4090053"/>
            <a:ext cx="2088595" cy="207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Desc Eng</a:t>
            </a:r>
            <a:endParaRPr lang="en-US" sz="1200"/>
          </a:p>
        </p:txBody>
      </p:sp>
      <p:sp>
        <p:nvSpPr>
          <p:cNvPr id="26" name="Rounded Rectangle 25"/>
          <p:cNvSpPr/>
          <p:nvPr/>
        </p:nvSpPr>
        <p:spPr>
          <a:xfrm>
            <a:off x="4994982" y="4384518"/>
            <a:ext cx="2088595" cy="207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Desc </a:t>
            </a:r>
            <a:r>
              <a:rPr lang="en-US" sz="1200" smtClean="0"/>
              <a:t>Thai</a:t>
            </a:r>
            <a:endParaRPr lang="en-US" sz="1200"/>
          </a:p>
        </p:txBody>
      </p:sp>
      <p:sp>
        <p:nvSpPr>
          <p:cNvPr id="28" name="Rectangle 27"/>
          <p:cNvSpPr/>
          <p:nvPr/>
        </p:nvSpPr>
        <p:spPr>
          <a:xfrm>
            <a:off x="5004350" y="2198884"/>
            <a:ext cx="973580" cy="831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1474123" y="4765812"/>
            <a:ext cx="2027582" cy="4025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New Menu</a:t>
            </a:r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5004351" y="3208155"/>
            <a:ext cx="2088594" cy="197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Menu Category</a:t>
            </a:r>
            <a:endParaRPr lang="en-US" sz="1200"/>
          </a:p>
        </p:txBody>
      </p:sp>
      <p:sp>
        <p:nvSpPr>
          <p:cNvPr id="44" name="Rectangle 43"/>
          <p:cNvSpPr/>
          <p:nvPr/>
        </p:nvSpPr>
        <p:spPr>
          <a:xfrm>
            <a:off x="7856883" y="1226198"/>
            <a:ext cx="3657600" cy="461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mtClean="0"/>
          </a:p>
          <a:p>
            <a:r>
              <a:rPr lang="en-US" smtClean="0"/>
              <a:t>Column</a:t>
            </a:r>
          </a:p>
          <a:p>
            <a:r>
              <a:rPr lang="en-US" smtClean="0"/>
              <a:t>Column#1: Expand: ListView</a:t>
            </a:r>
          </a:p>
          <a:p>
            <a:pPr lvl="1"/>
            <a:r>
              <a:rPr lang="en-US" smtClean="0"/>
              <a:t>Column#1</a:t>
            </a:r>
          </a:p>
          <a:p>
            <a:pPr lvl="1"/>
            <a:r>
              <a:rPr lang="en-US"/>
              <a:t>	</a:t>
            </a:r>
            <a:r>
              <a:rPr lang="en-US" smtClean="0"/>
              <a:t>Row#1: Image</a:t>
            </a:r>
          </a:p>
          <a:p>
            <a:pPr lvl="1"/>
            <a:r>
              <a:rPr lang="en-US"/>
              <a:t>	</a:t>
            </a:r>
            <a:r>
              <a:rPr lang="en-US" smtClean="0"/>
              <a:t>Row#2</a:t>
            </a:r>
          </a:p>
          <a:p>
            <a:pPr lvl="1"/>
            <a:r>
              <a:rPr lang="en-US"/>
              <a:t>	</a:t>
            </a:r>
            <a:r>
              <a:rPr lang="en-US" smtClean="0"/>
              <a:t>	Column#1</a:t>
            </a:r>
          </a:p>
          <a:p>
            <a:pPr lvl="1"/>
            <a:r>
              <a:rPr lang="en-US"/>
              <a:t>	</a:t>
            </a:r>
            <a:r>
              <a:rPr lang="en-US" smtClean="0"/>
              <a:t>	Column#2</a:t>
            </a:r>
          </a:p>
          <a:p>
            <a:pPr lvl="1"/>
            <a:r>
              <a:rPr lang="en-US" smtClean="0"/>
              <a:t>Column#2</a:t>
            </a:r>
          </a:p>
          <a:p>
            <a:pPr lvl="1"/>
            <a:r>
              <a:rPr lang="en-US" smtClean="0"/>
              <a:t>Column#3</a:t>
            </a:r>
          </a:p>
          <a:p>
            <a:pPr lvl="1"/>
            <a:r>
              <a:rPr lang="en-US" smtClean="0"/>
              <a:t>Column#4</a:t>
            </a:r>
          </a:p>
          <a:p>
            <a:pPr lvl="1"/>
            <a:r>
              <a:rPr lang="en-US" smtClean="0"/>
              <a:t>Column#5</a:t>
            </a:r>
          </a:p>
          <a:p>
            <a:r>
              <a:rPr lang="en-US" smtClean="0"/>
              <a:t>Column#2: Button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209803" y="2153165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80111" y="2114129"/>
            <a:ext cx="2276061" cy="2651683"/>
          </a:xfrm>
          <a:prstGeom prst="rect">
            <a:avLst/>
          </a:prstGeom>
          <a:noFill/>
          <a:ln>
            <a:solidFill>
              <a:schemeClr val="accent1">
                <a:shade val="50000"/>
                <a:shade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UI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80654"/>
            <a:ext cx="2644239" cy="53807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9157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UI and Call Service to save menu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23" y="1716553"/>
            <a:ext cx="5796438" cy="47708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24854"/>
          <a:stretch/>
        </p:blipFill>
        <p:spPr>
          <a:xfrm>
            <a:off x="6493994" y="1755172"/>
            <a:ext cx="4251158" cy="47830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93994" y="1068405"/>
            <a:ext cx="425115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Widget Class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3723" y="1068405"/>
            <a:ext cx="579643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Create UI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559675" y="2511425"/>
            <a:ext cx="3146425" cy="1587500"/>
          </a:xfrm>
          <a:prstGeom prst="roundRect">
            <a:avLst>
              <a:gd name="adj" fmla="val 94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50817" y="2197394"/>
            <a:ext cx="2212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</a:rPr>
              <a:t>“Call Menu Services Class”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559674" y="4213224"/>
            <a:ext cx="3146425" cy="2149475"/>
          </a:xfrm>
          <a:prstGeom prst="roundRect">
            <a:avLst>
              <a:gd name="adj" fmla="val 94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726010" y="5913684"/>
            <a:ext cx="192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mtClean="0">
                <a:solidFill>
                  <a:schemeClr val="bg1"/>
                </a:solidFill>
              </a:rPr>
              <a:t>“Widget Class”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319868" y="5312832"/>
            <a:ext cx="3517900" cy="314325"/>
          </a:xfrm>
          <a:prstGeom prst="roundRect">
            <a:avLst>
              <a:gd name="adj" fmla="val 94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48179" y="5010962"/>
            <a:ext cx="2212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</a:rPr>
              <a:t>“Call Widget”</a:t>
            </a: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83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8081</TotalTime>
  <Words>167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Angsana New</vt:lpstr>
      <vt:lpstr>Calibri</vt:lpstr>
      <vt:lpstr>Calibri Light</vt:lpstr>
      <vt:lpstr>Cordia New</vt:lpstr>
      <vt:lpstr>Rockwell</vt:lpstr>
      <vt:lpstr>Segoe UI Historic</vt:lpstr>
      <vt:lpstr>Segoe UI Semibold</vt:lpstr>
      <vt:lpstr>Wingdings</vt:lpstr>
      <vt:lpstr>Yu Gothic (Headings)</vt:lpstr>
      <vt:lpstr>Atlas</vt:lpstr>
      <vt:lpstr>EP89 UI maintain Food Menu (new,update) &amp;  Save Menu to Firestore Database by MenuServices class Case Study “Restaurant E-menu” ระบบสั่งอาหารผ่านมือถือ</vt:lpstr>
      <vt:lpstr>CONTENT</vt:lpstr>
      <vt:lpstr>Key Knowledge</vt:lpstr>
      <vt:lpstr>UI Design</vt:lpstr>
      <vt:lpstr>Final UI</vt:lpstr>
      <vt:lpstr>Coding UI and Call Service to save menu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252</cp:revision>
  <dcterms:created xsi:type="dcterms:W3CDTF">2020-07-26T15:09:54Z</dcterms:created>
  <dcterms:modified xsi:type="dcterms:W3CDTF">2020-10-07T18:21:47Z</dcterms:modified>
</cp:coreProperties>
</file>