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61" r:id="rId3"/>
    <p:sldId id="273" r:id="rId4"/>
    <p:sldId id="279" r:id="rId5"/>
    <p:sldId id="276" r:id="rId6"/>
    <p:sldId id="283" r:id="rId7"/>
    <p:sldId id="282" r:id="rId8"/>
    <p:sldId id="277" r:id="rId9"/>
    <p:sldId id="280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Download from GitHub </a:t>
          </a:r>
          <a:r>
            <a:rPr lang="en-US" u="sng" smtClean="0">
              <a:latin typeface="Yu Gothic (Headings)"/>
            </a:rPr>
            <a:t>https://</a:t>
          </a:r>
          <a:r>
            <a:rPr lang="en-US" u="sng" smtClean="0">
              <a:latin typeface="Yu Gothic (Headings)"/>
            </a:rPr>
            <a:t>github.com/traitet/flutterep71</a:t>
          </a:r>
          <a:r>
            <a:rPr lang="en-US" u="sng" smtClean="0"/>
            <a:t> 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Change Folder Name from </a:t>
          </a:r>
          <a:r>
            <a:rPr lang="en-US" smtClean="0"/>
            <a:t>flutterep71-master </a:t>
          </a:r>
          <a:r>
            <a:rPr lang="en-US" smtClean="0"/>
            <a:t>to </a:t>
          </a:r>
          <a:r>
            <a:rPr lang="en-US" smtClean="0"/>
            <a:t>flutterep81 </a:t>
          </a:r>
          <a:endParaRPr lang="en-US" smtClean="0"/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D18791BB-DC62-4AD3-9BC3-C2D59BCB954C}">
      <dgm:prSet phldrT="[Text]"/>
      <dgm:spPr/>
      <dgm:t>
        <a:bodyPr/>
        <a:lstStyle/>
        <a:p>
          <a:r>
            <a:rPr lang="en-US" smtClean="0"/>
            <a:t>Open &amp; Run Flutter Project by VSCode</a:t>
          </a:r>
          <a:endParaRPr lang="en-US"/>
        </a:p>
      </dgm:t>
    </dgm:pt>
    <dgm:pt modelId="{68FEA09B-F17A-4C19-AEC9-4DCC1C5123A6}" type="parTrans" cxnId="{C696BB9E-6392-4625-8B8C-5F02CF967A6D}">
      <dgm:prSet/>
      <dgm:spPr/>
      <dgm:t>
        <a:bodyPr/>
        <a:lstStyle/>
        <a:p>
          <a:endParaRPr lang="en-US"/>
        </a:p>
      </dgm:t>
    </dgm:pt>
    <dgm:pt modelId="{0B818D6A-8EBC-4EBA-9580-F66D67EEE036}" type="sibTrans" cxnId="{C696BB9E-6392-4625-8B8C-5F02CF967A6D}">
      <dgm:prSet/>
      <dgm:spPr/>
      <dgm:t>
        <a:bodyPr/>
        <a:lstStyle/>
        <a:p>
          <a:endParaRPr lang="en-US"/>
        </a:p>
      </dgm:t>
    </dgm:pt>
    <dgm:pt modelId="{5B9CA87E-96ED-4D87-B387-8F8B24C664A7}">
      <dgm:prSet phldrT="[Text]"/>
      <dgm:spPr/>
      <dgm:t>
        <a:bodyPr/>
        <a:lstStyle/>
        <a:p>
          <a:r>
            <a:rPr lang="en-US" smtClean="0"/>
            <a:t>Download Package</a:t>
          </a:r>
          <a:endParaRPr lang="en-US"/>
        </a:p>
      </dgm:t>
    </dgm:pt>
    <dgm:pt modelId="{B110CC8C-92BB-415E-9C75-0ABD166A8C4B}" type="parTrans" cxnId="{6E416253-7316-419B-B320-D732FC7024DF}">
      <dgm:prSet/>
      <dgm:spPr/>
      <dgm:t>
        <a:bodyPr/>
        <a:lstStyle/>
        <a:p>
          <a:endParaRPr lang="en-US"/>
        </a:p>
      </dgm:t>
    </dgm:pt>
    <dgm:pt modelId="{2F917838-D65B-422F-B4B8-F74DA467F2EB}" type="sibTrans" cxnId="{6E416253-7316-419B-B320-D732FC7024DF}">
      <dgm:prSet/>
      <dgm:spPr/>
      <dgm:t>
        <a:bodyPr/>
        <a:lstStyle/>
        <a:p>
          <a:endParaRPr lang="en-US"/>
        </a:p>
      </dgm:t>
    </dgm:pt>
    <dgm:pt modelId="{9D793117-E602-4C2D-8480-C0F7449F16B9}">
      <dgm:prSet phldrT="[Text]"/>
      <dgm:spPr/>
      <dgm:t>
        <a:bodyPr/>
        <a:lstStyle/>
        <a:p>
          <a:r>
            <a:rPr lang="en-US" smtClean="0"/>
            <a:t>Upload code to Github as </a:t>
          </a:r>
          <a:r>
            <a:rPr lang="en-US" u="sng" smtClean="0">
              <a:latin typeface="Yu Gothic (Headings)"/>
            </a:rPr>
            <a:t>https://</a:t>
          </a:r>
          <a:r>
            <a:rPr lang="en-US" u="sng" smtClean="0">
              <a:latin typeface="Yu Gothic (Headings)"/>
            </a:rPr>
            <a:t>github.com/traitet/flutterep81</a:t>
          </a:r>
          <a:endParaRPr lang="en-US" u="sng"/>
        </a:p>
      </dgm:t>
    </dgm:pt>
    <dgm:pt modelId="{F0707BC4-1FF9-43BF-B04B-D263DA675577}" type="parTrans" cxnId="{BE3115D2-1520-4C8B-9C00-DA155324B0DE}">
      <dgm:prSet/>
      <dgm:spPr/>
      <dgm:t>
        <a:bodyPr/>
        <a:lstStyle/>
        <a:p>
          <a:endParaRPr lang="en-US"/>
        </a:p>
      </dgm:t>
    </dgm:pt>
    <dgm:pt modelId="{D2731513-4603-45A3-AFDA-5C20EB4E01FF}" type="sibTrans" cxnId="{BE3115D2-1520-4C8B-9C00-DA155324B0DE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6867DFCE-6F67-4138-966E-05235B9B7551}" type="pres">
      <dgm:prSet presAssocID="{9D793117-E602-4C2D-8480-C0F7449F16B9}" presName="boxAndChildren" presStyleCnt="0"/>
      <dgm:spPr/>
    </dgm:pt>
    <dgm:pt modelId="{CF57E5D1-0229-4826-AAC4-23858C9148EC}" type="pres">
      <dgm:prSet presAssocID="{9D793117-E602-4C2D-8480-C0F7449F16B9}" presName="parentTextBox" presStyleLbl="node1" presStyleIdx="0" presStyleCnt="5"/>
      <dgm:spPr/>
      <dgm:t>
        <a:bodyPr/>
        <a:lstStyle/>
        <a:p>
          <a:endParaRPr lang="en-US"/>
        </a:p>
      </dgm:t>
    </dgm:pt>
    <dgm:pt modelId="{DFD40D1F-CDA8-4446-BE90-B46305D415EC}" type="pres">
      <dgm:prSet presAssocID="{2F917838-D65B-422F-B4B8-F74DA467F2EB}" presName="sp" presStyleCnt="0"/>
      <dgm:spPr/>
    </dgm:pt>
    <dgm:pt modelId="{5C3C5444-6A9B-4CC3-AA29-6AFDFBEBA700}" type="pres">
      <dgm:prSet presAssocID="{5B9CA87E-96ED-4D87-B387-8F8B24C664A7}" presName="arrowAndChildren" presStyleCnt="0"/>
      <dgm:spPr/>
    </dgm:pt>
    <dgm:pt modelId="{4D07EC35-4C24-44C1-98C5-38AF87ED194A}" type="pres">
      <dgm:prSet presAssocID="{5B9CA87E-96ED-4D87-B387-8F8B24C664A7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5A971FE-B48D-4A23-A240-E0D3B2813BF2}" type="pres">
      <dgm:prSet presAssocID="{0B818D6A-8EBC-4EBA-9580-F66D67EEE036}" presName="sp" presStyleCnt="0"/>
      <dgm:spPr/>
    </dgm:pt>
    <dgm:pt modelId="{A96ED51C-FF25-4F3F-B4F9-CE045C4B2DDA}" type="pres">
      <dgm:prSet presAssocID="{D18791BB-DC62-4AD3-9BC3-C2D59BCB954C}" presName="arrowAndChildren" presStyleCnt="0"/>
      <dgm:spPr/>
    </dgm:pt>
    <dgm:pt modelId="{7D879583-6BBD-4232-B4A0-7B0318A10571}" type="pres">
      <dgm:prSet presAssocID="{D18791BB-DC62-4AD3-9BC3-C2D59BCB954C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3F59A4E-4899-4DDB-BFB4-631864434568}" type="pres">
      <dgm:prSet presAssocID="{99DC2FB8-89F5-47B7-9AAA-E4E17AE2744E}" presName="sp" presStyleCnt="0"/>
      <dgm:spPr/>
    </dgm:pt>
    <dgm:pt modelId="{DE92E7A5-C4CB-44D2-8173-C5183303CC20}" type="pres">
      <dgm:prSet presAssocID="{46D9DE47-DC5C-4BC5-852D-F00087D5B7D7}" presName="arrowAndChildren" presStyleCnt="0"/>
      <dgm:spPr/>
    </dgm:pt>
    <dgm:pt modelId="{D921D88C-420F-4A86-9A8A-D0343E060069}" type="pres">
      <dgm:prSet presAssocID="{46D9DE47-DC5C-4BC5-852D-F00087D5B7D7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696BB9E-6392-4625-8B8C-5F02CF967A6D}" srcId="{83C7DC61-5475-4462-B8BF-A6213DE5EBA0}" destId="{D18791BB-DC62-4AD3-9BC3-C2D59BCB954C}" srcOrd="2" destOrd="0" parTransId="{68FEA09B-F17A-4C19-AEC9-4DCC1C5123A6}" sibTransId="{0B818D6A-8EBC-4EBA-9580-F66D67EEE036}"/>
    <dgm:cxn modelId="{BE3115D2-1520-4C8B-9C00-DA155324B0DE}" srcId="{83C7DC61-5475-4462-B8BF-A6213DE5EBA0}" destId="{9D793117-E602-4C2D-8480-C0F7449F16B9}" srcOrd="4" destOrd="0" parTransId="{F0707BC4-1FF9-43BF-B04B-D263DA675577}" sibTransId="{D2731513-4603-45A3-AFDA-5C20EB4E01FF}"/>
    <dgm:cxn modelId="{B81ACE98-88D2-4950-8227-1CFD4D03E819}" type="presOf" srcId="{5B9CA87E-96ED-4D87-B387-8F8B24C664A7}" destId="{4D07EC35-4C24-44C1-98C5-38AF87ED194A}" srcOrd="0" destOrd="0" presId="urn:microsoft.com/office/officeart/2005/8/layout/process4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ABCFF28A-1C02-4134-A899-461583618CEE}" type="presOf" srcId="{46D9DE47-DC5C-4BC5-852D-F00087D5B7D7}" destId="{D921D88C-420F-4A86-9A8A-D0343E060069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CCA6E096-8AF8-4312-9F14-97DBD98FD5BE}" type="presOf" srcId="{9D793117-E602-4C2D-8480-C0F7449F16B9}" destId="{CF57E5D1-0229-4826-AAC4-23858C9148EC}" srcOrd="0" destOrd="0" presId="urn:microsoft.com/office/officeart/2005/8/layout/process4"/>
    <dgm:cxn modelId="{C14F2F93-172F-49A5-B0BF-E15CC575C781}" type="presOf" srcId="{D18791BB-DC62-4AD3-9BC3-C2D59BCB954C}" destId="{7D879583-6BBD-4232-B4A0-7B0318A10571}" srcOrd="0" destOrd="0" presId="urn:microsoft.com/office/officeart/2005/8/layout/process4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6E416253-7316-419B-B320-D732FC7024DF}" srcId="{83C7DC61-5475-4462-B8BF-A6213DE5EBA0}" destId="{5B9CA87E-96ED-4D87-B387-8F8B24C664A7}" srcOrd="3" destOrd="0" parTransId="{B110CC8C-92BB-415E-9C75-0ABD166A8C4B}" sibTransId="{2F917838-D65B-422F-B4B8-F74DA467F2EB}"/>
    <dgm:cxn modelId="{F59EE6D3-8108-4046-8FE4-3E73A49854C6}" type="presParOf" srcId="{78EA9ADD-7194-4C8B-849D-82BBC7A22881}" destId="{6867DFCE-6F67-4138-966E-05235B9B7551}" srcOrd="0" destOrd="0" presId="urn:microsoft.com/office/officeart/2005/8/layout/process4"/>
    <dgm:cxn modelId="{18C654CB-79AB-45AD-8F9F-5ED04E125BFE}" type="presParOf" srcId="{6867DFCE-6F67-4138-966E-05235B9B7551}" destId="{CF57E5D1-0229-4826-AAC4-23858C9148EC}" srcOrd="0" destOrd="0" presId="urn:microsoft.com/office/officeart/2005/8/layout/process4"/>
    <dgm:cxn modelId="{FA2B1408-D85D-4472-B86D-B9DF1A73EB73}" type="presParOf" srcId="{78EA9ADD-7194-4C8B-849D-82BBC7A22881}" destId="{DFD40D1F-CDA8-4446-BE90-B46305D415EC}" srcOrd="1" destOrd="0" presId="urn:microsoft.com/office/officeart/2005/8/layout/process4"/>
    <dgm:cxn modelId="{55DDF1D4-8DD2-4EA1-AC5D-B832721857D4}" type="presParOf" srcId="{78EA9ADD-7194-4C8B-849D-82BBC7A22881}" destId="{5C3C5444-6A9B-4CC3-AA29-6AFDFBEBA700}" srcOrd="2" destOrd="0" presId="urn:microsoft.com/office/officeart/2005/8/layout/process4"/>
    <dgm:cxn modelId="{3B09A87F-5043-4B2E-AEC5-8DFB20283D7D}" type="presParOf" srcId="{5C3C5444-6A9B-4CC3-AA29-6AFDFBEBA700}" destId="{4D07EC35-4C24-44C1-98C5-38AF87ED194A}" srcOrd="0" destOrd="0" presId="urn:microsoft.com/office/officeart/2005/8/layout/process4"/>
    <dgm:cxn modelId="{77EB901A-66A2-4FA7-8C16-A343CFC80A91}" type="presParOf" srcId="{78EA9ADD-7194-4C8B-849D-82BBC7A22881}" destId="{75A971FE-B48D-4A23-A240-E0D3B2813BF2}" srcOrd="3" destOrd="0" presId="urn:microsoft.com/office/officeart/2005/8/layout/process4"/>
    <dgm:cxn modelId="{58C2D4D4-8C05-419A-98CD-377B7126F5A4}" type="presParOf" srcId="{78EA9ADD-7194-4C8B-849D-82BBC7A22881}" destId="{A96ED51C-FF25-4F3F-B4F9-CE045C4B2DDA}" srcOrd="4" destOrd="0" presId="urn:microsoft.com/office/officeart/2005/8/layout/process4"/>
    <dgm:cxn modelId="{95BB0AFF-C304-4B1B-A06B-E68BFC60B0AB}" type="presParOf" srcId="{A96ED51C-FF25-4F3F-B4F9-CE045C4B2DDA}" destId="{7D879583-6BBD-4232-B4A0-7B0318A10571}" srcOrd="0" destOrd="0" presId="urn:microsoft.com/office/officeart/2005/8/layout/process4"/>
    <dgm:cxn modelId="{F7384DE9-8DA3-47CC-A6A0-2C026937E681}" type="presParOf" srcId="{78EA9ADD-7194-4C8B-849D-82BBC7A22881}" destId="{C3F59A4E-4899-4DDB-BFB4-631864434568}" srcOrd="5" destOrd="0" presId="urn:microsoft.com/office/officeart/2005/8/layout/process4"/>
    <dgm:cxn modelId="{B50C22F7-BD7F-4F91-98EA-46B8456EE5D4}" type="presParOf" srcId="{78EA9ADD-7194-4C8B-849D-82BBC7A22881}" destId="{DE92E7A5-C4CB-44D2-8173-C5183303CC20}" srcOrd="6" destOrd="0" presId="urn:microsoft.com/office/officeart/2005/8/layout/process4"/>
    <dgm:cxn modelId="{8C486C31-BDBF-4C7F-BBE9-9EE83FA46F65}" type="presParOf" srcId="{DE92E7A5-C4CB-44D2-8173-C5183303CC20}" destId="{D921D88C-420F-4A86-9A8A-D0343E060069}" srcOrd="0" destOrd="0" presId="urn:microsoft.com/office/officeart/2005/8/layout/process4"/>
    <dgm:cxn modelId="{FEC3E4A8-02AE-44F5-A67D-1CC353CECF14}" type="presParOf" srcId="{78EA9ADD-7194-4C8B-849D-82BBC7A22881}" destId="{ED71B2CD-FEC1-45DD-961F-3DDE69271C4E}" srcOrd="7" destOrd="0" presId="urn:microsoft.com/office/officeart/2005/8/layout/process4"/>
    <dgm:cxn modelId="{415DAF12-0EC9-4982-9B75-C8BE02A06E34}" type="presParOf" srcId="{78EA9ADD-7194-4C8B-849D-82BBC7A22881}" destId="{A4B8EED8-3375-42DE-8F59-7BD7E9EC1EB3}" srcOrd="8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Commit code in VSCode (internal)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Push Commited Code to GitHub Cloud</a:t>
          </a:r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A28F8559-6A15-4F3A-86D9-49ABA70D59A4}" type="pres">
      <dgm:prSet presAssocID="{46D9DE47-DC5C-4BC5-852D-F00087D5B7D7}" presName="boxAndChildren" presStyleCnt="0"/>
      <dgm:spPr/>
    </dgm:pt>
    <dgm:pt modelId="{A0985FBB-6B3A-44A6-AEFB-E9A594367C13}" type="pres">
      <dgm:prSet presAssocID="{46D9DE47-DC5C-4BC5-852D-F00087D5B7D7}" presName="parentTextBox" presStyleLbl="node1" presStyleIdx="0" presStyleCnt="2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3FADAB3A-52F5-4751-8C43-7C425AE3A5D2}" type="presOf" srcId="{46D9DE47-DC5C-4BC5-852D-F00087D5B7D7}" destId="{A0985FBB-6B3A-44A6-AEFB-E9A594367C13}" srcOrd="0" destOrd="0" presId="urn:microsoft.com/office/officeart/2005/8/layout/process4"/>
    <dgm:cxn modelId="{C85572B9-F2C1-4085-88FE-AE7861218889}" type="presParOf" srcId="{78EA9ADD-7194-4C8B-849D-82BBC7A22881}" destId="{A28F8559-6A15-4F3A-86D9-49ABA70D59A4}" srcOrd="0" destOrd="0" presId="urn:microsoft.com/office/officeart/2005/8/layout/process4"/>
    <dgm:cxn modelId="{218C6C3D-0308-4F38-B55A-00A5D12AAD2D}" type="presParOf" srcId="{A28F8559-6A15-4F3A-86D9-49ABA70D59A4}" destId="{A0985FBB-6B3A-44A6-AEFB-E9A594367C13}" srcOrd="0" destOrd="0" presId="urn:microsoft.com/office/officeart/2005/8/layout/process4"/>
    <dgm:cxn modelId="{FEC3E4A8-02AE-44F5-A67D-1CC353CECF14}" type="presParOf" srcId="{78EA9ADD-7194-4C8B-849D-82BBC7A22881}" destId="{ED71B2CD-FEC1-45DD-961F-3DDE69271C4E}" srcOrd="1" destOrd="0" presId="urn:microsoft.com/office/officeart/2005/8/layout/process4"/>
    <dgm:cxn modelId="{415DAF12-0EC9-4982-9B75-C8BE02A06E34}" type="presParOf" srcId="{78EA9ADD-7194-4C8B-849D-82BBC7A22881}" destId="{A4B8EED8-3375-42DE-8F59-7BD7E9EC1EB3}" srcOrd="2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7E5D1-0229-4826-AAC4-23858C9148EC}">
      <dsp:nvSpPr>
        <dsp:cNvPr id="0" name=""/>
        <dsp:cNvSpPr/>
      </dsp:nvSpPr>
      <dsp:spPr>
        <a:xfrm>
          <a:off x="0" y="4658669"/>
          <a:ext cx="11608905" cy="764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Upload code to Github as </a:t>
          </a:r>
          <a:r>
            <a:rPr lang="en-US" sz="2700" u="sng" kern="1200" smtClean="0">
              <a:latin typeface="Yu Gothic (Headings)"/>
            </a:rPr>
            <a:t>https://</a:t>
          </a:r>
          <a:r>
            <a:rPr lang="en-US" sz="2700" u="sng" kern="1200" smtClean="0">
              <a:latin typeface="Yu Gothic (Headings)"/>
            </a:rPr>
            <a:t>github.com/traitet/flutterep81</a:t>
          </a:r>
          <a:endParaRPr lang="en-US" sz="2700" u="sng" kern="1200"/>
        </a:p>
      </dsp:txBody>
      <dsp:txXfrm>
        <a:off x="0" y="4658669"/>
        <a:ext cx="11608905" cy="764293"/>
      </dsp:txXfrm>
    </dsp:sp>
    <dsp:sp modelId="{4D07EC35-4C24-44C1-98C5-38AF87ED194A}">
      <dsp:nvSpPr>
        <dsp:cNvPr id="0" name=""/>
        <dsp:cNvSpPr/>
      </dsp:nvSpPr>
      <dsp:spPr>
        <a:xfrm rot="10800000">
          <a:off x="0" y="3494650"/>
          <a:ext cx="11608905" cy="1175483"/>
        </a:xfrm>
        <a:prstGeom prst="upArrowCallout">
          <a:avLst/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Package</a:t>
          </a:r>
          <a:endParaRPr lang="en-US" sz="2700" kern="1200"/>
        </a:p>
      </dsp:txBody>
      <dsp:txXfrm rot="10800000">
        <a:off x="0" y="3494650"/>
        <a:ext cx="11608905" cy="763794"/>
      </dsp:txXfrm>
    </dsp:sp>
    <dsp:sp modelId="{7D879583-6BBD-4232-B4A0-7B0318A10571}">
      <dsp:nvSpPr>
        <dsp:cNvPr id="0" name=""/>
        <dsp:cNvSpPr/>
      </dsp:nvSpPr>
      <dsp:spPr>
        <a:xfrm rot="10800000">
          <a:off x="0" y="2330631"/>
          <a:ext cx="11608905" cy="1175483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Open &amp; Run Flutter Project by VSCode</a:t>
          </a:r>
          <a:endParaRPr lang="en-US" sz="2700" kern="1200"/>
        </a:p>
      </dsp:txBody>
      <dsp:txXfrm rot="10800000">
        <a:off x="0" y="2330631"/>
        <a:ext cx="11608905" cy="763794"/>
      </dsp:txXfrm>
    </dsp:sp>
    <dsp:sp modelId="{D921D88C-420F-4A86-9A8A-D0343E060069}">
      <dsp:nvSpPr>
        <dsp:cNvPr id="0" name=""/>
        <dsp:cNvSpPr/>
      </dsp:nvSpPr>
      <dsp:spPr>
        <a:xfrm rot="10800000">
          <a:off x="0" y="1166612"/>
          <a:ext cx="11608905" cy="1175483"/>
        </a:xfrm>
        <a:prstGeom prst="upArrowCallout">
          <a:avLst/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Change Folder Name from </a:t>
          </a:r>
          <a:r>
            <a:rPr lang="en-US" sz="2700" kern="1200" smtClean="0"/>
            <a:t>flutterep71-master </a:t>
          </a:r>
          <a:r>
            <a:rPr lang="en-US" sz="2700" kern="1200" smtClean="0"/>
            <a:t>to </a:t>
          </a:r>
          <a:r>
            <a:rPr lang="en-US" sz="2700" kern="1200" smtClean="0"/>
            <a:t>flutterep81 </a:t>
          </a:r>
          <a:endParaRPr lang="en-US" sz="2700" kern="1200" smtClean="0"/>
        </a:p>
      </dsp:txBody>
      <dsp:txXfrm rot="10800000">
        <a:off x="0" y="1166612"/>
        <a:ext cx="11608905" cy="763794"/>
      </dsp:txXfrm>
    </dsp:sp>
    <dsp:sp modelId="{9A7A62C3-365C-4A3C-88D8-F66E589907FC}">
      <dsp:nvSpPr>
        <dsp:cNvPr id="0" name=""/>
        <dsp:cNvSpPr/>
      </dsp:nvSpPr>
      <dsp:spPr>
        <a:xfrm rot="10800000">
          <a:off x="0" y="2593"/>
          <a:ext cx="11608905" cy="117548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from GitHub </a:t>
          </a:r>
          <a:r>
            <a:rPr lang="en-US" sz="2700" u="sng" kern="1200" smtClean="0">
              <a:latin typeface="Yu Gothic (Headings)"/>
            </a:rPr>
            <a:t>https://</a:t>
          </a:r>
          <a:r>
            <a:rPr lang="en-US" sz="2700" u="sng" kern="1200" smtClean="0">
              <a:latin typeface="Yu Gothic (Headings)"/>
            </a:rPr>
            <a:t>github.com/traitet/flutterep71</a:t>
          </a:r>
          <a:r>
            <a:rPr lang="en-US" sz="2700" u="sng" kern="1200" smtClean="0"/>
            <a:t> </a:t>
          </a:r>
          <a:endParaRPr lang="en-US" sz="2700" u="sng" kern="1200"/>
        </a:p>
      </dsp:txBody>
      <dsp:txXfrm rot="10800000">
        <a:off x="0" y="2593"/>
        <a:ext cx="11608905" cy="763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5FBB-6B3A-44A6-AEFB-E9A594367C13}">
      <dsp:nvSpPr>
        <dsp:cNvPr id="0" name=""/>
        <dsp:cNvSpPr/>
      </dsp:nvSpPr>
      <dsp:spPr>
        <a:xfrm>
          <a:off x="0" y="3272610"/>
          <a:ext cx="5416196" cy="2147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Push Commited Code to GitHub Cloud</a:t>
          </a:r>
        </a:p>
      </dsp:txBody>
      <dsp:txXfrm>
        <a:off x="0" y="3272610"/>
        <a:ext cx="5416196" cy="2147187"/>
      </dsp:txXfrm>
    </dsp:sp>
    <dsp:sp modelId="{9A7A62C3-365C-4A3C-88D8-F66E589907FC}">
      <dsp:nvSpPr>
        <dsp:cNvPr id="0" name=""/>
        <dsp:cNvSpPr/>
      </dsp:nvSpPr>
      <dsp:spPr>
        <a:xfrm rot="10800000">
          <a:off x="0" y="2445"/>
          <a:ext cx="5416196" cy="330237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Commit code in VSCode (internal)</a:t>
          </a:r>
          <a:endParaRPr lang="en-US" sz="3900" u="sng" kern="1200"/>
        </a:p>
      </dsp:txBody>
      <dsp:txXfrm rot="10800000">
        <a:off x="0" y="2445"/>
        <a:ext cx="5416196" cy="214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aitet/flutterep71" TargetMode="External"/><Relationship Id="rId3" Type="http://schemas.openxmlformats.org/officeDocument/2006/relationships/hyperlink" Target="https://github.com/traitet/flutterep21" TargetMode="External"/><Relationship Id="rId7" Type="http://schemas.openxmlformats.org/officeDocument/2006/relationships/hyperlink" Target="https://github.com/traitet/flutterep61" TargetMode="External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raitet/flutterep51" TargetMode="External"/><Relationship Id="rId5" Type="http://schemas.openxmlformats.org/officeDocument/2006/relationships/hyperlink" Target="https://github.com/traitet/flutterep41" TargetMode="External"/><Relationship Id="rId4" Type="http://schemas.openxmlformats.org/officeDocument/2006/relationships/hyperlink" Target="https://github.com/traitet/flutterep31" TargetMode="External"/><Relationship Id="rId9" Type="http://schemas.openxmlformats.org/officeDocument/2006/relationships/hyperlink" Target="https://github.com/traitet/flutterep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itet/flutterep7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EP81</a:t>
            </a:r>
            <a:r>
              <a:rPr lang="en-US" smtClean="0"/>
              <a:t/>
            </a:r>
            <a:br>
              <a:rPr lang="en-US" smtClean="0"/>
            </a:br>
            <a:r>
              <a:rPr lang="en-US" sz="3300" smtClean="0"/>
              <a:t>Download Code from Tutorial Github  &amp; </a:t>
            </a:r>
            <a:br>
              <a:rPr lang="en-US" sz="3300" smtClean="0"/>
            </a:br>
            <a:r>
              <a:rPr lang="en-US" sz="3300" smtClean="0"/>
              <a:t>Upload Code to your own GitHub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29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Day#71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87653"/>
            <a:ext cx="10084067" cy="54630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58290" y="3810000"/>
            <a:ext cx="2566670" cy="975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50890" y="3439160"/>
            <a:ext cx="2566670" cy="1102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998538"/>
            <a:ext cx="2687456" cy="5641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1" y="998538"/>
            <a:ext cx="2673780" cy="558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4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0748"/>
            <a:ext cx="5068887" cy="55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1898"/>
            <a:ext cx="6418262" cy="4143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Folder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5507" y="2569464"/>
            <a:ext cx="3648794" cy="177969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85933"/>
            <a:ext cx="12192000" cy="8720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Folder keep all information to connect to GitHub Cloud</a:t>
            </a:r>
          </a:p>
          <a:p>
            <a:pPr algn="ctr"/>
            <a:r>
              <a:rPr lang="en-US" smtClean="0"/>
              <a:t>If would like to change GitHub Cloud Project,  (1) delete git folder (2) create Github project (3) upload again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027862" y="1589703"/>
            <a:ext cx="2463610" cy="1263225"/>
          </a:xfrm>
          <a:prstGeom prst="wedgeRectCallout">
            <a:avLst>
              <a:gd name="adj1" fmla="val -70809"/>
              <a:gd name="adj2" fmla="val 3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Info for source control and connect to github 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download source code from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Upload source code to github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Note: Similar to EP61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Source Code in GitHub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9418"/>
              </p:ext>
            </p:extLst>
          </p:nvPr>
        </p:nvGraphicFramePr>
        <p:xfrm>
          <a:off x="609600" y="999066"/>
          <a:ext cx="10972800" cy="551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4039279871"/>
                    </a:ext>
                  </a:extLst>
                </a:gridCol>
                <a:gridCol w="1965266">
                  <a:extLst>
                    <a:ext uri="{9D8B030D-6E8A-4147-A177-3AD203B41FA5}">
                      <a16:colId xmlns:a16="http://schemas.microsoft.com/office/drawing/2014/main" val="3967226056"/>
                    </a:ext>
                  </a:extLst>
                </a:gridCol>
                <a:gridCol w="4562534">
                  <a:extLst>
                    <a:ext uri="{9D8B030D-6E8A-4147-A177-3AD203B41FA5}">
                      <a16:colId xmlns:a16="http://schemas.microsoft.com/office/drawing/2014/main" val="453739657"/>
                    </a:ext>
                  </a:extLst>
                </a:gridCol>
              </a:tblGrid>
              <a:tr h="47005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URL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EP in YouTube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Content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39172"/>
                  </a:ext>
                </a:extLst>
              </a:tr>
              <a:tr h="708735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[</a:t>
                      </a:r>
                      <a:r>
                        <a:rPr lang="en-US" sz="1600" baseline="0" smtClean="0">
                          <a:latin typeface="Yu Gothic (Headings)"/>
                        </a:rPr>
                        <a:t> Future ]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EP01-10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Yu Gothic (Headings)"/>
                        </a:rPr>
                        <a:t>TBC e.g. How to install flutter, What is flutter, coding Technique, dart language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06286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  <a:hlinkClick r:id="rId2"/>
                        </a:rPr>
                        <a:t>https://github.com/traitet/flutterep11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EP11-20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Basic Knowldge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14291"/>
                  </a:ext>
                </a:extLst>
              </a:tr>
              <a:tr h="708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3"/>
                        </a:rPr>
                        <a:t>https://github.com/traitet/flutterep21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EP11-30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63273"/>
                  </a:ext>
                </a:extLst>
              </a:tr>
              <a:tr h="81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4"/>
                        </a:rPr>
                        <a:t>https://github.com/traitet/flutterep31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EP11-40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275435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5"/>
                        </a:rPr>
                        <a:t>https://github.com/traitet/flutterep41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EP11-50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2291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6"/>
                        </a:rPr>
                        <a:t>https://github.com/traitet/flutterep51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EP11-60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606158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7"/>
                        </a:rPr>
                        <a:t>https://github.com/traitet/flutterep61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EP11-70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91818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8"/>
                        </a:rPr>
                        <a:t>https://github.com/traitet/flutterep71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72882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9"/>
                        </a:rPr>
                        <a:t>https://github.com/traitet/flutterep81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38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5189945"/>
              </p:ext>
            </p:extLst>
          </p:nvPr>
        </p:nvGraphicFramePr>
        <p:xfrm>
          <a:off x="335091" y="1054757"/>
          <a:ext cx="11608905" cy="542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source code from Git Hub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5697" y="1072321"/>
            <a:ext cx="977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hlinkClick r:id="rId2"/>
              </a:rPr>
              <a:t>https://</a:t>
            </a:r>
            <a:r>
              <a:rPr lang="en-US" sz="3600" smtClean="0">
                <a:hlinkClick r:id="rId2"/>
              </a:rPr>
              <a:t>github.com/traitet/flutterep71</a:t>
            </a:r>
            <a:endParaRPr lang="en-US" sz="3600" smtClean="0"/>
          </a:p>
          <a:p>
            <a:pPr algn="ctr"/>
            <a:endParaRPr lang="en-US" sz="3600" smtClean="0"/>
          </a:p>
          <a:p>
            <a:pPr algn="ctr"/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2" y="1847884"/>
            <a:ext cx="10801838" cy="467465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89600" y="5010150"/>
            <a:ext cx="1765300" cy="317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Open Flutter Project, Download Package, Run Flutter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9891"/>
            <a:ext cx="9393237" cy="51235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75100" y="1651000"/>
            <a:ext cx="176530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88360" y="3662680"/>
            <a:ext cx="4323080" cy="2235200"/>
          </a:xfrm>
          <a:prstGeom prst="roundRect">
            <a:avLst>
              <a:gd name="adj" fmla="val 9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/>
              <a:t>File, Open Folder, </a:t>
            </a:r>
            <a:r>
              <a:rPr lang="en-US" smtClean="0"/>
              <a:t>Flutterep81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Download Package (see next screen)</a:t>
            </a:r>
          </a:p>
          <a:p>
            <a:pPr marL="342900" indent="-342900">
              <a:buAutoNum type="arabicPeriod"/>
            </a:pPr>
            <a:r>
              <a:rPr lang="en-US" smtClean="0"/>
              <a:t>Run, Dart &amp; Flutter (Select Pixel API R for Emulator)</a:t>
            </a:r>
          </a:p>
          <a:p>
            <a:pPr marL="342900" indent="-342900">
              <a:buAutoNum type="arabicPeriod"/>
            </a:pPr>
            <a:r>
              <a:rPr lang="en-US" smtClean="0"/>
              <a:t>Wait around 5 min for build and run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908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69020" y="6044795"/>
            <a:ext cx="1430020" cy="298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360" y="102489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61" y="4857127"/>
            <a:ext cx="3353752" cy="9702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039950" y="4375162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193881" y="5957153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3.1</a:t>
            </a:r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1529080" y="131468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3.2</a:t>
            </a:r>
            <a:endParaRPr lang="en-US" sz="1400"/>
          </a:p>
        </p:txBody>
      </p:sp>
      <p:sp>
        <p:nvSpPr>
          <p:cNvPr id="15" name="Oval 14"/>
          <p:cNvSpPr/>
          <p:nvPr/>
        </p:nvSpPr>
        <p:spPr>
          <a:xfrm>
            <a:off x="3477260" y="1569085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08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Flutter Package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863600"/>
            <a:ext cx="10541000" cy="57097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966199" y="5975350"/>
            <a:ext cx="2184401" cy="5016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2317750"/>
            <a:ext cx="685801" cy="1765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New Project on GitHub Web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9126" y="1103244"/>
            <a:ext cx="977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https://</a:t>
            </a:r>
            <a:r>
              <a:rPr lang="en-US" sz="3600" smtClean="0"/>
              <a:t>github.com/traitet/flutterep81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36" y="1758215"/>
            <a:ext cx="9414988" cy="50997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22900" y="3140511"/>
            <a:ext cx="1226820" cy="2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63770" y="5421431"/>
            <a:ext cx="85979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Steps to 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5118100" cy="554460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6708651"/>
              </p:ext>
            </p:extLst>
          </p:nvPr>
        </p:nvGraphicFramePr>
        <p:xfrm>
          <a:off x="6527800" y="1054757"/>
          <a:ext cx="5416196" cy="542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42010" y="1315720"/>
            <a:ext cx="697230" cy="512064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24890" y="1112520"/>
            <a:ext cx="209550" cy="1625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3080" y="5745480"/>
            <a:ext cx="2580640" cy="579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Commit code in VSCode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7386</TotalTime>
  <Words>347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EP81 Download Code from Tutorial Github  &amp;  Upload Code to your own GitHub Case Study “Restaurant E-menu” ระบบสั่งอาหารผ่านมือถือ</vt:lpstr>
      <vt:lpstr>CONTENT เนื้อหาวันนี้</vt:lpstr>
      <vt:lpstr>Source Code in GitHub</vt:lpstr>
      <vt:lpstr>Step</vt:lpstr>
      <vt:lpstr>Download source code from Git Hub</vt:lpstr>
      <vt:lpstr>Open Flutter Project, Download Package, Run Flutter</vt:lpstr>
      <vt:lpstr>Download Flutter Package</vt:lpstr>
      <vt:lpstr>Create New Project on GitHub Web</vt:lpstr>
      <vt:lpstr>Main Steps to upload code to GitHub</vt:lpstr>
      <vt:lpstr>Upload Code to GitHub</vt:lpstr>
      <vt:lpstr>Final UI</vt:lpstr>
      <vt:lpstr>Upload Code to GitHub</vt:lpstr>
      <vt:lpstr>Git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190</cp:revision>
  <dcterms:created xsi:type="dcterms:W3CDTF">2020-07-26T15:09:54Z</dcterms:created>
  <dcterms:modified xsi:type="dcterms:W3CDTF">2020-10-04T06:50:37Z</dcterms:modified>
</cp:coreProperties>
</file>