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4"/>
  </p:notesMasterIdLst>
  <p:sldIdLst>
    <p:sldId id="276" r:id="rId2"/>
    <p:sldId id="277" r:id="rId3"/>
    <p:sldId id="282" r:id="rId4"/>
    <p:sldId id="280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4CAF50"/>
    <a:srgbClr val="FFC000"/>
    <a:srgbClr val="E54B1B"/>
    <a:srgbClr val="E76C19"/>
    <a:srgbClr val="4C4C4C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4A25F-385F-410C-AA79-6630F5C71DBA}" type="doc">
      <dgm:prSet loTypeId="urn:microsoft.com/office/officeart/2005/8/layout/vList5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30ABAA4-AF2C-49DB-8076-E6EEBE937B7D}">
      <dgm:prSet phldrT="[Text]"/>
      <dgm:spPr/>
      <dgm:t>
        <a:bodyPr/>
        <a:lstStyle/>
        <a:p>
          <a:r>
            <a:rPr lang="en-US" smtClean="0"/>
            <a:t>means that this </a:t>
          </a:r>
          <a:r>
            <a:rPr lang="en-US" smtClean="0">
              <a:solidFill>
                <a:srgbClr val="FF0000"/>
              </a:solidFill>
            </a:rPr>
            <a:t>function</a:t>
          </a:r>
          <a:r>
            <a:rPr lang="en-US" smtClean="0"/>
            <a:t> is asynchronous and you might need to wait a bit to get its result.</a:t>
          </a:r>
          <a:endParaRPr lang="en-US"/>
        </a:p>
      </dgm:t>
    </dgm:pt>
    <dgm:pt modelId="{483273CE-2059-4831-93B9-5475545E8F2B}" type="parTrans" cxnId="{C8EF890D-9A8B-4438-93FF-3F0882F4D58D}">
      <dgm:prSet/>
      <dgm:spPr/>
      <dgm:t>
        <a:bodyPr/>
        <a:lstStyle/>
        <a:p>
          <a:endParaRPr lang="en-US"/>
        </a:p>
      </dgm:t>
    </dgm:pt>
    <dgm:pt modelId="{F81DB0E9-5903-4C15-B335-BA49D4FC62CF}" type="sibTrans" cxnId="{C8EF890D-9A8B-4438-93FF-3F0882F4D58D}">
      <dgm:prSet/>
      <dgm:spPr/>
      <dgm:t>
        <a:bodyPr/>
        <a:lstStyle/>
        <a:p>
          <a:endParaRPr lang="en-US"/>
        </a:p>
      </dgm:t>
    </dgm:pt>
    <dgm:pt modelId="{B564D2A6-4DD5-49BF-A7CC-7F029C2FD21A}">
      <dgm:prSet/>
      <dgm:spPr/>
      <dgm:t>
        <a:bodyPr/>
        <a:lstStyle/>
        <a:p>
          <a:r>
            <a:rPr lang="en-US" b="1" smtClean="0"/>
            <a:t>Await</a:t>
          </a:r>
          <a:endParaRPr lang="en-US"/>
        </a:p>
      </dgm:t>
    </dgm:pt>
    <dgm:pt modelId="{276C09ED-DB5E-4131-AA17-B5DBB0E36B97}" type="parTrans" cxnId="{8097798F-D8A7-4D95-91FE-BB98F3EF248C}">
      <dgm:prSet/>
      <dgm:spPr/>
      <dgm:t>
        <a:bodyPr/>
        <a:lstStyle/>
        <a:p>
          <a:endParaRPr lang="en-US"/>
        </a:p>
      </dgm:t>
    </dgm:pt>
    <dgm:pt modelId="{8EE11CD4-6133-42D8-9BB3-511DA819F283}" type="sibTrans" cxnId="{8097798F-D8A7-4D95-91FE-BB98F3EF248C}">
      <dgm:prSet/>
      <dgm:spPr/>
      <dgm:t>
        <a:bodyPr/>
        <a:lstStyle/>
        <a:p>
          <a:endParaRPr lang="en-US"/>
        </a:p>
      </dgm:t>
    </dgm:pt>
    <dgm:pt modelId="{48B101DB-DDE0-48DE-9373-6543E42BE58D}">
      <dgm:prSet/>
      <dgm:spPr/>
      <dgm:t>
        <a:bodyPr/>
        <a:lstStyle/>
        <a:p>
          <a:r>
            <a:rPr lang="en-US" b="1" smtClean="0"/>
            <a:t>Future</a:t>
          </a:r>
          <a:r>
            <a:rPr lang="en-US" smtClean="0"/>
            <a:t> </a:t>
          </a:r>
          <a:endParaRPr lang="en-US"/>
        </a:p>
      </dgm:t>
    </dgm:pt>
    <dgm:pt modelId="{7B78E8B5-0FC7-47A8-9D6D-1B67B00299C7}" type="parTrans" cxnId="{17EC17F6-827F-4201-805E-9E6A792F9283}">
      <dgm:prSet/>
      <dgm:spPr/>
      <dgm:t>
        <a:bodyPr/>
        <a:lstStyle/>
        <a:p>
          <a:endParaRPr lang="en-US"/>
        </a:p>
      </dgm:t>
    </dgm:pt>
    <dgm:pt modelId="{5393991B-49D5-4731-AC99-D47780269B98}" type="sibTrans" cxnId="{17EC17F6-827F-4201-805E-9E6A792F9283}">
      <dgm:prSet/>
      <dgm:spPr/>
      <dgm:t>
        <a:bodyPr/>
        <a:lstStyle/>
        <a:p>
          <a:endParaRPr lang="en-US"/>
        </a:p>
      </dgm:t>
    </dgm:pt>
    <dgm:pt modelId="{4F5C2F9F-405B-4883-B997-2C16D1C69D49}">
      <dgm:prSet/>
      <dgm:spPr/>
      <dgm:t>
        <a:bodyPr/>
        <a:lstStyle/>
        <a:p>
          <a:r>
            <a:rPr lang="en-US" b="1" smtClean="0"/>
            <a:t>.Then((value){…})</a:t>
          </a:r>
          <a:r>
            <a:rPr lang="en-US" smtClean="0"/>
            <a:t> </a:t>
          </a:r>
          <a:endParaRPr lang="en-US"/>
        </a:p>
      </dgm:t>
    </dgm:pt>
    <dgm:pt modelId="{C99BA2CC-BAAA-4C63-92E9-7B021EED59FF}" type="parTrans" cxnId="{418A8CA9-F270-41C9-B333-F0B76A983D81}">
      <dgm:prSet/>
      <dgm:spPr/>
      <dgm:t>
        <a:bodyPr/>
        <a:lstStyle/>
        <a:p>
          <a:endParaRPr lang="en-US"/>
        </a:p>
      </dgm:t>
    </dgm:pt>
    <dgm:pt modelId="{58A34507-E637-49A8-BA8E-1305EC891449}" type="sibTrans" cxnId="{418A8CA9-F270-41C9-B333-F0B76A983D81}">
      <dgm:prSet/>
      <dgm:spPr/>
      <dgm:t>
        <a:bodyPr/>
        <a:lstStyle/>
        <a:p>
          <a:endParaRPr lang="en-US"/>
        </a:p>
      </dgm:t>
    </dgm:pt>
    <dgm:pt modelId="{A50D8E2D-CD7D-4E98-AF9C-BCE4F8A0EE79}">
      <dgm:prSet phldrT="[Text]"/>
      <dgm:spPr/>
      <dgm:t>
        <a:bodyPr/>
        <a:lstStyle/>
        <a:p>
          <a:r>
            <a:rPr lang="en-US" smtClean="0"/>
            <a:t>Asyn</a:t>
          </a:r>
          <a:endParaRPr lang="en-US"/>
        </a:p>
      </dgm:t>
    </dgm:pt>
    <dgm:pt modelId="{BD2D9E7E-13BA-4904-92F4-07EF10A63084}" type="parTrans" cxnId="{9EAA0A09-2606-439A-A35E-9CEC8CE22D6B}">
      <dgm:prSet/>
      <dgm:spPr/>
      <dgm:t>
        <a:bodyPr/>
        <a:lstStyle/>
        <a:p>
          <a:endParaRPr lang="en-US"/>
        </a:p>
      </dgm:t>
    </dgm:pt>
    <dgm:pt modelId="{F3B8AF28-8243-4045-9F5B-D6D0E5FEEFB5}" type="sibTrans" cxnId="{9EAA0A09-2606-439A-A35E-9CEC8CE22D6B}">
      <dgm:prSet/>
      <dgm:spPr/>
      <dgm:t>
        <a:bodyPr/>
        <a:lstStyle/>
        <a:p>
          <a:endParaRPr lang="en-US"/>
        </a:p>
      </dgm:t>
    </dgm:pt>
    <dgm:pt modelId="{44E4AA69-DF32-4492-BD64-1DAE0062E6FE}">
      <dgm:prSet/>
      <dgm:spPr/>
      <dgm:t>
        <a:bodyPr/>
        <a:lstStyle/>
        <a:p>
          <a:r>
            <a:rPr lang="en-US" smtClean="0"/>
            <a:t> literally means - </a:t>
          </a:r>
          <a:r>
            <a:rPr lang="en-US" smtClean="0">
              <a:solidFill>
                <a:srgbClr val="FF0000"/>
              </a:solidFill>
            </a:rPr>
            <a:t>wait here until this function is finished</a:t>
          </a:r>
          <a:r>
            <a:rPr lang="en-US" smtClean="0"/>
            <a:t> and you will get its return value.</a:t>
          </a:r>
          <a:endParaRPr lang="en-US"/>
        </a:p>
      </dgm:t>
    </dgm:pt>
    <dgm:pt modelId="{38EFB034-6B7F-4E2C-8DB7-80970C5D03E6}" type="parTrans" cxnId="{AD4E4110-9262-4F10-AF13-E23A0E98A914}">
      <dgm:prSet/>
      <dgm:spPr/>
      <dgm:t>
        <a:bodyPr/>
        <a:lstStyle/>
        <a:p>
          <a:endParaRPr lang="en-US"/>
        </a:p>
      </dgm:t>
    </dgm:pt>
    <dgm:pt modelId="{80022371-BEE1-476A-BA40-3C8DF3E084EC}" type="sibTrans" cxnId="{AD4E4110-9262-4F10-AF13-E23A0E98A914}">
      <dgm:prSet/>
      <dgm:spPr/>
      <dgm:t>
        <a:bodyPr/>
        <a:lstStyle/>
        <a:p>
          <a:endParaRPr lang="en-US"/>
        </a:p>
      </dgm:t>
    </dgm:pt>
    <dgm:pt modelId="{A96BFBAD-1121-44C4-839A-7AB3D49A1584}">
      <dgm:prSet/>
      <dgm:spPr/>
      <dgm:t>
        <a:bodyPr/>
        <a:lstStyle/>
        <a:p>
          <a:r>
            <a:rPr lang="en-US" smtClean="0"/>
            <a:t>is a type that ‘</a:t>
          </a:r>
          <a:r>
            <a:rPr lang="en-US" i="1" smtClean="0">
              <a:solidFill>
                <a:srgbClr val="FF0000"/>
              </a:solidFill>
            </a:rPr>
            <a:t>comes from the future</a:t>
          </a:r>
          <a:r>
            <a:rPr lang="en-US" smtClean="0"/>
            <a:t>’ and </a:t>
          </a:r>
          <a:r>
            <a:rPr lang="en-US" smtClean="0">
              <a:solidFill>
                <a:srgbClr val="FF0000"/>
              </a:solidFill>
            </a:rPr>
            <a:t>returns value </a:t>
          </a:r>
          <a:r>
            <a:rPr lang="en-US" smtClean="0"/>
            <a:t>from your asynchronous function. It can complete with success(.then) or with</a:t>
          </a:r>
          <a:br>
            <a:rPr lang="en-US" smtClean="0"/>
          </a:br>
          <a:r>
            <a:rPr lang="en-US" smtClean="0"/>
            <a:t>an error(.</a:t>
          </a:r>
          <a:r>
            <a:rPr lang="en-US" i="1" smtClean="0"/>
            <a:t>catchError</a:t>
          </a:r>
          <a:r>
            <a:rPr lang="en-US" smtClean="0"/>
            <a:t>).</a:t>
          </a:r>
          <a:endParaRPr lang="en-US"/>
        </a:p>
      </dgm:t>
    </dgm:pt>
    <dgm:pt modelId="{00457B22-392B-44AA-9208-ABA9E038CC33}" type="parTrans" cxnId="{F6742E66-3DEA-433A-B74D-A60F9594D815}">
      <dgm:prSet/>
      <dgm:spPr/>
      <dgm:t>
        <a:bodyPr/>
        <a:lstStyle/>
        <a:p>
          <a:endParaRPr lang="en-US"/>
        </a:p>
      </dgm:t>
    </dgm:pt>
    <dgm:pt modelId="{3E32335E-0824-49E4-A0E5-1F4B444DB03E}" type="sibTrans" cxnId="{F6742E66-3DEA-433A-B74D-A60F9594D815}">
      <dgm:prSet/>
      <dgm:spPr/>
      <dgm:t>
        <a:bodyPr/>
        <a:lstStyle/>
        <a:p>
          <a:endParaRPr lang="en-US"/>
        </a:p>
      </dgm:t>
    </dgm:pt>
    <dgm:pt modelId="{D9A1B56D-1D27-4BB9-BA9B-510E1B1DD098}">
      <dgm:prSet/>
      <dgm:spPr/>
      <dgm:t>
        <a:bodyPr/>
        <a:lstStyle/>
        <a:p>
          <a:r>
            <a:rPr lang="en-US" smtClean="0"/>
            <a:t>is a </a:t>
          </a:r>
          <a:r>
            <a:rPr lang="en-US" smtClean="0">
              <a:solidFill>
                <a:srgbClr val="FF0000"/>
              </a:solidFill>
            </a:rPr>
            <a:t>callback</a:t>
          </a:r>
          <a:r>
            <a:rPr lang="en-US" smtClean="0"/>
            <a:t> that’s called when future completes successfully(with a value).</a:t>
          </a:r>
          <a:endParaRPr lang="en-US"/>
        </a:p>
      </dgm:t>
    </dgm:pt>
    <dgm:pt modelId="{C9148E66-09D7-4339-8DFF-E949E3B3918F}" type="parTrans" cxnId="{2581F16C-6A67-47BA-8C98-F73D473D8C71}">
      <dgm:prSet/>
      <dgm:spPr/>
      <dgm:t>
        <a:bodyPr/>
        <a:lstStyle/>
        <a:p>
          <a:endParaRPr lang="en-US"/>
        </a:p>
      </dgm:t>
    </dgm:pt>
    <dgm:pt modelId="{A7EAF029-CEE2-4330-8979-D0DB7CF85D00}" type="sibTrans" cxnId="{2581F16C-6A67-47BA-8C98-F73D473D8C71}">
      <dgm:prSet/>
      <dgm:spPr/>
      <dgm:t>
        <a:bodyPr/>
        <a:lstStyle/>
        <a:p>
          <a:endParaRPr lang="en-US"/>
        </a:p>
      </dgm:t>
    </dgm:pt>
    <dgm:pt modelId="{2590051A-40C2-484F-9DBA-E5C86702749E}" type="pres">
      <dgm:prSet presAssocID="{80D4A25F-385F-410C-AA79-6630F5C71DBA}" presName="Name0" presStyleCnt="0">
        <dgm:presLayoutVars>
          <dgm:dir/>
          <dgm:animLvl val="lvl"/>
          <dgm:resizeHandles val="exact"/>
        </dgm:presLayoutVars>
      </dgm:prSet>
      <dgm:spPr/>
    </dgm:pt>
    <dgm:pt modelId="{07C30552-D8D8-415A-BC18-2502A0238A61}" type="pres">
      <dgm:prSet presAssocID="{A50D8E2D-CD7D-4E98-AF9C-BCE4F8A0EE79}" presName="linNode" presStyleCnt="0"/>
      <dgm:spPr/>
    </dgm:pt>
    <dgm:pt modelId="{C76F1A49-E676-4050-975B-6822200E61A6}" type="pres">
      <dgm:prSet presAssocID="{A50D8E2D-CD7D-4E98-AF9C-BCE4F8A0EE7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2441E1B-73B5-4ECC-AF0C-8E0EE618E315}" type="pres">
      <dgm:prSet presAssocID="{A50D8E2D-CD7D-4E98-AF9C-BCE4F8A0EE79}" presName="descendantText" presStyleLbl="alignAccFollowNode1" presStyleIdx="0" presStyleCnt="4">
        <dgm:presLayoutVars>
          <dgm:bulletEnabled val="1"/>
        </dgm:presLayoutVars>
      </dgm:prSet>
      <dgm:spPr/>
    </dgm:pt>
    <dgm:pt modelId="{8FAAF115-B213-488D-8C8F-902D028382DA}" type="pres">
      <dgm:prSet presAssocID="{F3B8AF28-8243-4045-9F5B-D6D0E5FEEFB5}" presName="sp" presStyleCnt="0"/>
      <dgm:spPr/>
    </dgm:pt>
    <dgm:pt modelId="{CA3A128C-BD04-4ABA-B7C4-85CAE92ECD40}" type="pres">
      <dgm:prSet presAssocID="{B564D2A6-4DD5-49BF-A7CC-7F029C2FD21A}" presName="linNode" presStyleCnt="0"/>
      <dgm:spPr/>
    </dgm:pt>
    <dgm:pt modelId="{4DA6172B-A501-490D-A25C-0CFBF6D7000A}" type="pres">
      <dgm:prSet presAssocID="{B564D2A6-4DD5-49BF-A7CC-7F029C2FD21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E24A836-35A5-446A-8CD5-8209DCA5574D}" type="pres">
      <dgm:prSet presAssocID="{B564D2A6-4DD5-49BF-A7CC-7F029C2FD21A}" presName="descendantText" presStyleLbl="alignAccFollowNode1" presStyleIdx="1" presStyleCnt="4">
        <dgm:presLayoutVars>
          <dgm:bulletEnabled val="1"/>
        </dgm:presLayoutVars>
      </dgm:prSet>
      <dgm:spPr/>
    </dgm:pt>
    <dgm:pt modelId="{A60FE960-66A1-4AE0-B23C-918017F6F183}" type="pres">
      <dgm:prSet presAssocID="{8EE11CD4-6133-42D8-9BB3-511DA819F283}" presName="sp" presStyleCnt="0"/>
      <dgm:spPr/>
    </dgm:pt>
    <dgm:pt modelId="{822EF452-6EC3-45DD-8C07-C0550D774EC4}" type="pres">
      <dgm:prSet presAssocID="{48B101DB-DDE0-48DE-9373-6543E42BE58D}" presName="linNode" presStyleCnt="0"/>
      <dgm:spPr/>
    </dgm:pt>
    <dgm:pt modelId="{8ACE8F98-8B89-45CA-84B4-174273D90B89}" type="pres">
      <dgm:prSet presAssocID="{48B101DB-DDE0-48DE-9373-6543E42BE58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CCF8ADC-9A1A-4113-9BFA-130A2C10A911}" type="pres">
      <dgm:prSet presAssocID="{48B101DB-DDE0-48DE-9373-6543E42BE58D}" presName="descendantText" presStyleLbl="alignAccFollowNode1" presStyleIdx="2" presStyleCnt="4">
        <dgm:presLayoutVars>
          <dgm:bulletEnabled val="1"/>
        </dgm:presLayoutVars>
      </dgm:prSet>
      <dgm:spPr/>
    </dgm:pt>
    <dgm:pt modelId="{C74C0CFE-FB02-498C-ADC1-2414959E25A5}" type="pres">
      <dgm:prSet presAssocID="{5393991B-49D5-4731-AC99-D47780269B98}" presName="sp" presStyleCnt="0"/>
      <dgm:spPr/>
    </dgm:pt>
    <dgm:pt modelId="{2A041E32-E538-4914-B18E-780D95687839}" type="pres">
      <dgm:prSet presAssocID="{4F5C2F9F-405B-4883-B997-2C16D1C69D49}" presName="linNode" presStyleCnt="0"/>
      <dgm:spPr/>
    </dgm:pt>
    <dgm:pt modelId="{B1EEE4FD-F7BC-479D-90E7-D705A3244109}" type="pres">
      <dgm:prSet presAssocID="{4F5C2F9F-405B-4883-B997-2C16D1C69D4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5071F51-67A2-46F3-BF2D-9EFE03A561C4}" type="pres">
      <dgm:prSet presAssocID="{4F5C2F9F-405B-4883-B997-2C16D1C69D4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EAA0A09-2606-439A-A35E-9CEC8CE22D6B}" srcId="{80D4A25F-385F-410C-AA79-6630F5C71DBA}" destId="{A50D8E2D-CD7D-4E98-AF9C-BCE4F8A0EE79}" srcOrd="0" destOrd="0" parTransId="{BD2D9E7E-13BA-4904-92F4-07EF10A63084}" sibTransId="{F3B8AF28-8243-4045-9F5B-D6D0E5FEEFB5}"/>
    <dgm:cxn modelId="{17EC17F6-827F-4201-805E-9E6A792F9283}" srcId="{80D4A25F-385F-410C-AA79-6630F5C71DBA}" destId="{48B101DB-DDE0-48DE-9373-6543E42BE58D}" srcOrd="2" destOrd="0" parTransId="{7B78E8B5-0FC7-47A8-9D6D-1B67B00299C7}" sibTransId="{5393991B-49D5-4731-AC99-D47780269B98}"/>
    <dgm:cxn modelId="{690F099C-08E1-483F-9FE7-37F55CFFF1B2}" type="presOf" srcId="{D9A1B56D-1D27-4BB9-BA9B-510E1B1DD098}" destId="{15071F51-67A2-46F3-BF2D-9EFE03A561C4}" srcOrd="0" destOrd="0" presId="urn:microsoft.com/office/officeart/2005/8/layout/vList5"/>
    <dgm:cxn modelId="{418A8CA9-F270-41C9-B333-F0B76A983D81}" srcId="{80D4A25F-385F-410C-AA79-6630F5C71DBA}" destId="{4F5C2F9F-405B-4883-B997-2C16D1C69D49}" srcOrd="3" destOrd="0" parTransId="{C99BA2CC-BAAA-4C63-92E9-7B021EED59FF}" sibTransId="{58A34507-E637-49A8-BA8E-1305EC891449}"/>
    <dgm:cxn modelId="{C8EF890D-9A8B-4438-93FF-3F0882F4D58D}" srcId="{A50D8E2D-CD7D-4E98-AF9C-BCE4F8A0EE79}" destId="{830ABAA4-AF2C-49DB-8076-E6EEBE937B7D}" srcOrd="0" destOrd="0" parTransId="{483273CE-2059-4831-93B9-5475545E8F2B}" sibTransId="{F81DB0E9-5903-4C15-B335-BA49D4FC62CF}"/>
    <dgm:cxn modelId="{D16EF51C-5556-4082-B425-FD21FAFBA057}" type="presOf" srcId="{A50D8E2D-CD7D-4E98-AF9C-BCE4F8A0EE79}" destId="{C76F1A49-E676-4050-975B-6822200E61A6}" srcOrd="0" destOrd="0" presId="urn:microsoft.com/office/officeart/2005/8/layout/vList5"/>
    <dgm:cxn modelId="{8097798F-D8A7-4D95-91FE-BB98F3EF248C}" srcId="{80D4A25F-385F-410C-AA79-6630F5C71DBA}" destId="{B564D2A6-4DD5-49BF-A7CC-7F029C2FD21A}" srcOrd="1" destOrd="0" parTransId="{276C09ED-DB5E-4131-AA17-B5DBB0E36B97}" sibTransId="{8EE11CD4-6133-42D8-9BB3-511DA819F283}"/>
    <dgm:cxn modelId="{2581F16C-6A67-47BA-8C98-F73D473D8C71}" srcId="{4F5C2F9F-405B-4883-B997-2C16D1C69D49}" destId="{D9A1B56D-1D27-4BB9-BA9B-510E1B1DD098}" srcOrd="0" destOrd="0" parTransId="{C9148E66-09D7-4339-8DFF-E949E3B3918F}" sibTransId="{A7EAF029-CEE2-4330-8979-D0DB7CF85D00}"/>
    <dgm:cxn modelId="{B255659E-39C7-41FA-A500-914CFF148C2A}" type="presOf" srcId="{B564D2A6-4DD5-49BF-A7CC-7F029C2FD21A}" destId="{4DA6172B-A501-490D-A25C-0CFBF6D7000A}" srcOrd="0" destOrd="0" presId="urn:microsoft.com/office/officeart/2005/8/layout/vList5"/>
    <dgm:cxn modelId="{EBA53845-4ACC-4F5D-9CFD-867EA77B0D1E}" type="presOf" srcId="{80D4A25F-385F-410C-AA79-6630F5C71DBA}" destId="{2590051A-40C2-484F-9DBA-E5C86702749E}" srcOrd="0" destOrd="0" presId="urn:microsoft.com/office/officeart/2005/8/layout/vList5"/>
    <dgm:cxn modelId="{F6742E66-3DEA-433A-B74D-A60F9594D815}" srcId="{48B101DB-DDE0-48DE-9373-6543E42BE58D}" destId="{A96BFBAD-1121-44C4-839A-7AB3D49A1584}" srcOrd="0" destOrd="0" parTransId="{00457B22-392B-44AA-9208-ABA9E038CC33}" sibTransId="{3E32335E-0824-49E4-A0E5-1F4B444DB03E}"/>
    <dgm:cxn modelId="{9EFA7A57-BF14-48CB-8DBB-B81E5B8126D8}" type="presOf" srcId="{4F5C2F9F-405B-4883-B997-2C16D1C69D49}" destId="{B1EEE4FD-F7BC-479D-90E7-D705A3244109}" srcOrd="0" destOrd="0" presId="urn:microsoft.com/office/officeart/2005/8/layout/vList5"/>
    <dgm:cxn modelId="{92E4C2B8-3A90-4FF6-B9D2-1160B7D510E6}" type="presOf" srcId="{48B101DB-DDE0-48DE-9373-6543E42BE58D}" destId="{8ACE8F98-8B89-45CA-84B4-174273D90B89}" srcOrd="0" destOrd="0" presId="urn:microsoft.com/office/officeart/2005/8/layout/vList5"/>
    <dgm:cxn modelId="{2FD6304A-FE67-4226-B4A7-8CB8949BEB9D}" type="presOf" srcId="{44E4AA69-DF32-4492-BD64-1DAE0062E6FE}" destId="{CE24A836-35A5-446A-8CD5-8209DCA5574D}" srcOrd="0" destOrd="0" presId="urn:microsoft.com/office/officeart/2005/8/layout/vList5"/>
    <dgm:cxn modelId="{370AE4FF-0367-4A5B-ACE6-49E2398765D2}" type="presOf" srcId="{A96BFBAD-1121-44C4-839A-7AB3D49A1584}" destId="{4CCF8ADC-9A1A-4113-9BFA-130A2C10A911}" srcOrd="0" destOrd="0" presId="urn:microsoft.com/office/officeart/2005/8/layout/vList5"/>
    <dgm:cxn modelId="{AD4E4110-9262-4F10-AF13-E23A0E98A914}" srcId="{B564D2A6-4DD5-49BF-A7CC-7F029C2FD21A}" destId="{44E4AA69-DF32-4492-BD64-1DAE0062E6FE}" srcOrd="0" destOrd="0" parTransId="{38EFB034-6B7F-4E2C-8DB7-80970C5D03E6}" sibTransId="{80022371-BEE1-476A-BA40-3C8DF3E084EC}"/>
    <dgm:cxn modelId="{589C1E36-2ECC-451B-AE99-DB74CE783B03}" type="presOf" srcId="{830ABAA4-AF2C-49DB-8076-E6EEBE937B7D}" destId="{52441E1B-73B5-4ECC-AF0C-8E0EE618E315}" srcOrd="0" destOrd="0" presId="urn:microsoft.com/office/officeart/2005/8/layout/vList5"/>
    <dgm:cxn modelId="{3ED0C76A-C2A0-4B96-A6E7-8C536F46779B}" type="presParOf" srcId="{2590051A-40C2-484F-9DBA-E5C86702749E}" destId="{07C30552-D8D8-415A-BC18-2502A0238A61}" srcOrd="0" destOrd="0" presId="urn:microsoft.com/office/officeart/2005/8/layout/vList5"/>
    <dgm:cxn modelId="{A9A994D1-B9BF-4291-8975-628F0FA3D68D}" type="presParOf" srcId="{07C30552-D8D8-415A-BC18-2502A0238A61}" destId="{C76F1A49-E676-4050-975B-6822200E61A6}" srcOrd="0" destOrd="0" presId="urn:microsoft.com/office/officeart/2005/8/layout/vList5"/>
    <dgm:cxn modelId="{85BE8155-CE07-43BB-A038-7FB02903823A}" type="presParOf" srcId="{07C30552-D8D8-415A-BC18-2502A0238A61}" destId="{52441E1B-73B5-4ECC-AF0C-8E0EE618E315}" srcOrd="1" destOrd="0" presId="urn:microsoft.com/office/officeart/2005/8/layout/vList5"/>
    <dgm:cxn modelId="{35EFC7C7-3391-4F39-B4A4-87DEA6263196}" type="presParOf" srcId="{2590051A-40C2-484F-9DBA-E5C86702749E}" destId="{8FAAF115-B213-488D-8C8F-902D028382DA}" srcOrd="1" destOrd="0" presId="urn:microsoft.com/office/officeart/2005/8/layout/vList5"/>
    <dgm:cxn modelId="{9D44301B-4A46-48CC-A048-1BF670B01243}" type="presParOf" srcId="{2590051A-40C2-484F-9DBA-E5C86702749E}" destId="{CA3A128C-BD04-4ABA-B7C4-85CAE92ECD40}" srcOrd="2" destOrd="0" presId="urn:microsoft.com/office/officeart/2005/8/layout/vList5"/>
    <dgm:cxn modelId="{C06140D3-564F-4259-BD03-B98A5DC653C3}" type="presParOf" srcId="{CA3A128C-BD04-4ABA-B7C4-85CAE92ECD40}" destId="{4DA6172B-A501-490D-A25C-0CFBF6D7000A}" srcOrd="0" destOrd="0" presId="urn:microsoft.com/office/officeart/2005/8/layout/vList5"/>
    <dgm:cxn modelId="{E7D77D96-0A36-4B43-A28C-81328C91ED79}" type="presParOf" srcId="{CA3A128C-BD04-4ABA-B7C4-85CAE92ECD40}" destId="{CE24A836-35A5-446A-8CD5-8209DCA5574D}" srcOrd="1" destOrd="0" presId="urn:microsoft.com/office/officeart/2005/8/layout/vList5"/>
    <dgm:cxn modelId="{E25D283B-FCB8-4C90-B337-7AC54DC0AEF2}" type="presParOf" srcId="{2590051A-40C2-484F-9DBA-E5C86702749E}" destId="{A60FE960-66A1-4AE0-B23C-918017F6F183}" srcOrd="3" destOrd="0" presId="urn:microsoft.com/office/officeart/2005/8/layout/vList5"/>
    <dgm:cxn modelId="{659E9627-AB4B-4D41-9B35-544C8CEE2F45}" type="presParOf" srcId="{2590051A-40C2-484F-9DBA-E5C86702749E}" destId="{822EF452-6EC3-45DD-8C07-C0550D774EC4}" srcOrd="4" destOrd="0" presId="urn:microsoft.com/office/officeart/2005/8/layout/vList5"/>
    <dgm:cxn modelId="{371C7462-4B3A-45A8-969D-B8B04EB40110}" type="presParOf" srcId="{822EF452-6EC3-45DD-8C07-C0550D774EC4}" destId="{8ACE8F98-8B89-45CA-84B4-174273D90B89}" srcOrd="0" destOrd="0" presId="urn:microsoft.com/office/officeart/2005/8/layout/vList5"/>
    <dgm:cxn modelId="{CA6D5D74-AF29-4F90-A865-E6762522138D}" type="presParOf" srcId="{822EF452-6EC3-45DD-8C07-C0550D774EC4}" destId="{4CCF8ADC-9A1A-4113-9BFA-130A2C10A911}" srcOrd="1" destOrd="0" presId="urn:microsoft.com/office/officeart/2005/8/layout/vList5"/>
    <dgm:cxn modelId="{FF888899-B32B-455E-98FC-11A37871B94F}" type="presParOf" srcId="{2590051A-40C2-484F-9DBA-E5C86702749E}" destId="{C74C0CFE-FB02-498C-ADC1-2414959E25A5}" srcOrd="5" destOrd="0" presId="urn:microsoft.com/office/officeart/2005/8/layout/vList5"/>
    <dgm:cxn modelId="{C3A32A3D-DC60-4102-9180-B5461E0AA753}" type="presParOf" srcId="{2590051A-40C2-484F-9DBA-E5C86702749E}" destId="{2A041E32-E538-4914-B18E-780D95687839}" srcOrd="6" destOrd="0" presId="urn:microsoft.com/office/officeart/2005/8/layout/vList5"/>
    <dgm:cxn modelId="{A54CD3A1-F4E6-4EAD-A906-9CB73112C7D1}" type="presParOf" srcId="{2A041E32-E538-4914-B18E-780D95687839}" destId="{B1EEE4FD-F7BC-479D-90E7-D705A3244109}" srcOrd="0" destOrd="0" presId="urn:microsoft.com/office/officeart/2005/8/layout/vList5"/>
    <dgm:cxn modelId="{3618C8D9-7B41-42F5-8D1A-FC3AAEBBFA6F}" type="presParOf" srcId="{2A041E32-E538-4914-B18E-780D95687839}" destId="{15071F51-67A2-46F3-BF2D-9EFE03A561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D4A25F-385F-410C-AA79-6630F5C71DBA}" type="doc">
      <dgm:prSet loTypeId="urn:microsoft.com/office/officeart/2005/8/layout/vList5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50D8E2D-CD7D-4E98-AF9C-BCE4F8A0EE79}">
      <dgm:prSet phldrT="[Text]"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async</a:t>
          </a:r>
          <a:r>
            <a:rPr lang="en-US" b="0" i="1" smtClean="0"/>
            <a:t>? </a:t>
          </a:r>
          <a:endParaRPr lang="en-US"/>
        </a:p>
      </dgm:t>
    </dgm:pt>
    <dgm:pt modelId="{BD2D9E7E-13BA-4904-92F4-07EF10A63084}" type="parTrans" cxnId="{9EAA0A09-2606-439A-A35E-9CEC8CE22D6B}">
      <dgm:prSet/>
      <dgm:spPr/>
      <dgm:t>
        <a:bodyPr/>
        <a:lstStyle/>
        <a:p>
          <a:endParaRPr lang="en-US"/>
        </a:p>
      </dgm:t>
    </dgm:pt>
    <dgm:pt modelId="{F3B8AF28-8243-4045-9F5B-D6D0E5FEEFB5}" type="sibTrans" cxnId="{9EAA0A09-2606-439A-A35E-9CEC8CE22D6B}">
      <dgm:prSet/>
      <dgm:spPr/>
      <dgm:t>
        <a:bodyPr/>
        <a:lstStyle/>
        <a:p>
          <a:endParaRPr lang="en-US"/>
        </a:p>
      </dgm:t>
    </dgm:pt>
    <dgm:pt modelId="{AB9C3D96-AC3E-4541-998F-F96172375563}">
      <dgm:prSet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await</a:t>
          </a:r>
          <a:r>
            <a:rPr lang="en-US" b="0" i="1" smtClean="0"/>
            <a:t>? </a:t>
          </a:r>
          <a:endParaRPr lang="en-US" b="0" i="1"/>
        </a:p>
      </dgm:t>
    </dgm:pt>
    <dgm:pt modelId="{E3E1187B-E9AB-4DB3-BDF9-76CE45FBCA8A}" type="parTrans" cxnId="{ADA81CB5-F357-46E8-B361-EC8978465C5F}">
      <dgm:prSet/>
      <dgm:spPr/>
      <dgm:t>
        <a:bodyPr/>
        <a:lstStyle/>
        <a:p>
          <a:endParaRPr lang="en-US"/>
        </a:p>
      </dgm:t>
    </dgm:pt>
    <dgm:pt modelId="{E2F82DC6-5F5A-45A1-8E7B-81F0731477FF}" type="sibTrans" cxnId="{ADA81CB5-F357-46E8-B361-EC8978465C5F}">
      <dgm:prSet/>
      <dgm:spPr/>
      <dgm:t>
        <a:bodyPr/>
        <a:lstStyle/>
        <a:p>
          <a:endParaRPr lang="en-US"/>
        </a:p>
      </dgm:t>
    </dgm:pt>
    <dgm:pt modelId="{DDFD78E7-1522-45AF-A6EA-C78813404DE6}">
      <dgm:prSet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then</a:t>
          </a:r>
          <a:r>
            <a:rPr lang="en-US" b="0" i="1" smtClean="0"/>
            <a:t>? </a:t>
          </a:r>
          <a:endParaRPr lang="en-US" b="0" i="1"/>
        </a:p>
      </dgm:t>
    </dgm:pt>
    <dgm:pt modelId="{2405ED7D-CDB2-4BEC-B01A-E8F194DF1432}" type="parTrans" cxnId="{72755664-EC93-4D81-ACBE-2E241A900A1A}">
      <dgm:prSet/>
      <dgm:spPr/>
      <dgm:t>
        <a:bodyPr/>
        <a:lstStyle/>
        <a:p>
          <a:endParaRPr lang="en-US"/>
        </a:p>
      </dgm:t>
    </dgm:pt>
    <dgm:pt modelId="{19CA9370-1C2C-4744-838C-73A650FF2818}" type="sibTrans" cxnId="{72755664-EC93-4D81-ACBE-2E241A900A1A}">
      <dgm:prSet/>
      <dgm:spPr/>
      <dgm:t>
        <a:bodyPr/>
        <a:lstStyle/>
        <a:p>
          <a:endParaRPr lang="en-US"/>
        </a:p>
      </dgm:t>
    </dgm:pt>
    <dgm:pt modelId="{A047B5CE-6D07-40DA-9141-E347444204BE}">
      <dgm:prSet/>
      <dgm:spPr/>
      <dgm:t>
        <a:bodyPr/>
        <a:lstStyle/>
        <a:p>
          <a:r>
            <a:rPr lang="en-US" b="0" i="1" smtClean="0"/>
            <a:t>When to use </a:t>
          </a:r>
          <a:r>
            <a:rPr lang="en-US" b="1" i="1" smtClean="0"/>
            <a:t>Future</a:t>
          </a:r>
          <a:r>
            <a:rPr lang="en-US" b="0" i="1" smtClean="0"/>
            <a:t>? </a:t>
          </a:r>
          <a:endParaRPr lang="en-US" b="0" i="1"/>
        </a:p>
      </dgm:t>
    </dgm:pt>
    <dgm:pt modelId="{1253BEC5-864F-4057-8A43-18BF2195524E}" type="parTrans" cxnId="{56F6C3B8-D829-421E-BF33-E8465C928FC2}">
      <dgm:prSet/>
      <dgm:spPr/>
      <dgm:t>
        <a:bodyPr/>
        <a:lstStyle/>
        <a:p>
          <a:endParaRPr lang="en-US"/>
        </a:p>
      </dgm:t>
    </dgm:pt>
    <dgm:pt modelId="{2F79D7FD-7E95-42B1-9666-EDF640BDBCC1}" type="sibTrans" cxnId="{56F6C3B8-D829-421E-BF33-E8465C928FC2}">
      <dgm:prSet/>
      <dgm:spPr/>
      <dgm:t>
        <a:bodyPr/>
        <a:lstStyle/>
        <a:p>
          <a:endParaRPr lang="en-US"/>
        </a:p>
      </dgm:t>
    </dgm:pt>
    <dgm:pt modelId="{831EE763-37D9-4D8D-99D0-86AC5EB17F7C}">
      <dgm:prSet phldrT="[Text]"/>
      <dgm:spPr/>
      <dgm:t>
        <a:bodyPr/>
        <a:lstStyle/>
        <a:p>
          <a:r>
            <a:rPr lang="en-US" b="0" i="1" smtClean="0"/>
            <a:t>When you want to define an </a:t>
          </a:r>
          <a:r>
            <a:rPr lang="en-US" b="0" i="1" smtClean="0">
              <a:solidFill>
                <a:srgbClr val="FF0000"/>
              </a:solidFill>
            </a:rPr>
            <a:t>async method</a:t>
          </a:r>
          <a:r>
            <a:rPr lang="en-US" b="0" i="1" smtClean="0"/>
            <a:t>.</a:t>
          </a:r>
          <a:endParaRPr lang="en-US"/>
        </a:p>
      </dgm:t>
    </dgm:pt>
    <dgm:pt modelId="{71D7CABC-45BA-47A2-AFB6-0D591DBC1D41}" type="parTrans" cxnId="{4EBEEEEF-8C9A-4D55-A194-B8D87D42F15E}">
      <dgm:prSet/>
      <dgm:spPr/>
      <dgm:t>
        <a:bodyPr/>
        <a:lstStyle/>
        <a:p>
          <a:endParaRPr lang="en-US"/>
        </a:p>
      </dgm:t>
    </dgm:pt>
    <dgm:pt modelId="{94E8991F-9FA7-4DCD-B656-3A72F4A9854C}" type="sibTrans" cxnId="{4EBEEEEF-8C9A-4D55-A194-B8D87D42F15E}">
      <dgm:prSet/>
      <dgm:spPr/>
      <dgm:t>
        <a:bodyPr/>
        <a:lstStyle/>
        <a:p>
          <a:endParaRPr lang="en-US"/>
        </a:p>
      </dgm:t>
    </dgm:pt>
    <dgm:pt modelId="{BC7F342E-2B42-497E-9A23-9F2C793354E4}">
      <dgm:prSet/>
      <dgm:spPr/>
      <dgm:t>
        <a:bodyPr/>
        <a:lstStyle/>
        <a:p>
          <a:r>
            <a:rPr lang="en-US" b="0" i="1" smtClean="0"/>
            <a:t>When you need to </a:t>
          </a:r>
          <a:r>
            <a:rPr lang="en-US" b="0" i="1" smtClean="0">
              <a:solidFill>
                <a:srgbClr val="FF0000"/>
              </a:solidFill>
            </a:rPr>
            <a:t>wait</a:t>
          </a:r>
          <a:r>
            <a:rPr lang="en-US" b="0" i="1" smtClean="0"/>
            <a:t> there for the </a:t>
          </a:r>
          <a:r>
            <a:rPr lang="en-US" b="0" i="1" smtClean="0">
              <a:solidFill>
                <a:srgbClr val="FF0000"/>
              </a:solidFill>
            </a:rPr>
            <a:t>method to finish</a:t>
          </a:r>
          <a:r>
            <a:rPr lang="en-US" b="0" i="1" smtClean="0"/>
            <a:t> and then proceed with your code execution.</a:t>
          </a:r>
          <a:endParaRPr lang="en-US" b="0" i="1"/>
        </a:p>
      </dgm:t>
    </dgm:pt>
    <dgm:pt modelId="{518D578F-B7AD-4B6F-A528-4090F5C5A92E}" type="parTrans" cxnId="{13590555-3263-4352-8744-92E8B47FF851}">
      <dgm:prSet/>
      <dgm:spPr/>
      <dgm:t>
        <a:bodyPr/>
        <a:lstStyle/>
        <a:p>
          <a:endParaRPr lang="en-US"/>
        </a:p>
      </dgm:t>
    </dgm:pt>
    <dgm:pt modelId="{5CA2DE01-6406-4D04-96D5-5F123A4584CE}" type="sibTrans" cxnId="{13590555-3263-4352-8744-92E8B47FF851}">
      <dgm:prSet/>
      <dgm:spPr/>
      <dgm:t>
        <a:bodyPr/>
        <a:lstStyle/>
        <a:p>
          <a:endParaRPr lang="en-US"/>
        </a:p>
      </dgm:t>
    </dgm:pt>
    <dgm:pt modelId="{E06B2E67-F677-4B30-BFE8-6C0B203CA272}">
      <dgm:prSet/>
      <dgm:spPr/>
      <dgm:t>
        <a:bodyPr/>
        <a:lstStyle/>
        <a:p>
          <a:r>
            <a:rPr lang="en-US" b="0" i="1" smtClean="0"/>
            <a:t>When you want to </a:t>
          </a:r>
          <a:r>
            <a:rPr lang="en-US" b="0" i="1" smtClean="0">
              <a:solidFill>
                <a:srgbClr val="FF0000"/>
              </a:solidFill>
            </a:rPr>
            <a:t>process Future </a:t>
          </a:r>
          <a:r>
            <a:rPr lang="en-US" b="0" i="1" smtClean="0"/>
            <a:t>after it was successfully finished in an async way - program will continue execution after this async method was called, but </a:t>
          </a:r>
          <a:r>
            <a:rPr lang="en-US" b="0" i="1" smtClean="0">
              <a:solidFill>
                <a:srgbClr val="FF0000"/>
              </a:solidFill>
            </a:rPr>
            <a:t>.then() callback</a:t>
          </a:r>
          <a:r>
            <a:rPr lang="en-US" b="0" i="1" smtClean="0"/>
            <a:t> will be executed later.</a:t>
          </a:r>
          <a:endParaRPr lang="en-US" b="0" i="1"/>
        </a:p>
      </dgm:t>
    </dgm:pt>
    <dgm:pt modelId="{463F8584-7453-4445-A72A-E481C8FCDC1D}" type="parTrans" cxnId="{251152A7-6832-4AA9-B6FD-91C85C555E49}">
      <dgm:prSet/>
      <dgm:spPr/>
      <dgm:t>
        <a:bodyPr/>
        <a:lstStyle/>
        <a:p>
          <a:endParaRPr lang="en-US"/>
        </a:p>
      </dgm:t>
    </dgm:pt>
    <dgm:pt modelId="{186CB1A9-C007-4B13-9788-01F2629A701C}" type="sibTrans" cxnId="{251152A7-6832-4AA9-B6FD-91C85C555E49}">
      <dgm:prSet/>
      <dgm:spPr/>
      <dgm:t>
        <a:bodyPr/>
        <a:lstStyle/>
        <a:p>
          <a:endParaRPr lang="en-US"/>
        </a:p>
      </dgm:t>
    </dgm:pt>
    <dgm:pt modelId="{3E0391EC-0685-44A3-B367-C43FCE7BCE93}">
      <dgm:prSet/>
      <dgm:spPr/>
      <dgm:t>
        <a:bodyPr/>
        <a:lstStyle/>
        <a:p>
          <a:r>
            <a:rPr lang="en-US" b="0" i="1" smtClean="0"/>
            <a:t>When you want to get a </a:t>
          </a:r>
          <a:r>
            <a:rPr lang="en-US" b="0" i="1" smtClean="0">
              <a:solidFill>
                <a:srgbClr val="FF0000"/>
              </a:solidFill>
            </a:rPr>
            <a:t>result from an async function.</a:t>
          </a:r>
          <a:endParaRPr lang="en-US" b="0" i="1">
            <a:solidFill>
              <a:srgbClr val="FF0000"/>
            </a:solidFill>
          </a:endParaRPr>
        </a:p>
      </dgm:t>
    </dgm:pt>
    <dgm:pt modelId="{3D433C3E-0FE9-47FD-B4D3-68E64186A8B3}" type="parTrans" cxnId="{C24B0F7F-8447-4F0B-923B-8ADB3DB25094}">
      <dgm:prSet/>
      <dgm:spPr/>
      <dgm:t>
        <a:bodyPr/>
        <a:lstStyle/>
        <a:p>
          <a:endParaRPr lang="en-US"/>
        </a:p>
      </dgm:t>
    </dgm:pt>
    <dgm:pt modelId="{5AC1E72C-1684-4C66-AC92-2FF06F0AA140}" type="sibTrans" cxnId="{C24B0F7F-8447-4F0B-923B-8ADB3DB25094}">
      <dgm:prSet/>
      <dgm:spPr/>
      <dgm:t>
        <a:bodyPr/>
        <a:lstStyle/>
        <a:p>
          <a:endParaRPr lang="en-US"/>
        </a:p>
      </dgm:t>
    </dgm:pt>
    <dgm:pt modelId="{2590051A-40C2-484F-9DBA-E5C86702749E}" type="pres">
      <dgm:prSet presAssocID="{80D4A25F-385F-410C-AA79-6630F5C71DBA}" presName="Name0" presStyleCnt="0">
        <dgm:presLayoutVars>
          <dgm:dir/>
          <dgm:animLvl val="lvl"/>
          <dgm:resizeHandles val="exact"/>
        </dgm:presLayoutVars>
      </dgm:prSet>
      <dgm:spPr/>
    </dgm:pt>
    <dgm:pt modelId="{07C30552-D8D8-415A-BC18-2502A0238A61}" type="pres">
      <dgm:prSet presAssocID="{A50D8E2D-CD7D-4E98-AF9C-BCE4F8A0EE79}" presName="linNode" presStyleCnt="0"/>
      <dgm:spPr/>
    </dgm:pt>
    <dgm:pt modelId="{C76F1A49-E676-4050-975B-6822200E61A6}" type="pres">
      <dgm:prSet presAssocID="{A50D8E2D-CD7D-4E98-AF9C-BCE4F8A0EE7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41E1B-73B5-4ECC-AF0C-8E0EE618E315}" type="pres">
      <dgm:prSet presAssocID="{A50D8E2D-CD7D-4E98-AF9C-BCE4F8A0EE7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F115-B213-488D-8C8F-902D028382DA}" type="pres">
      <dgm:prSet presAssocID="{F3B8AF28-8243-4045-9F5B-D6D0E5FEEFB5}" presName="sp" presStyleCnt="0"/>
      <dgm:spPr/>
    </dgm:pt>
    <dgm:pt modelId="{2CE88F90-6875-4927-8EAD-ACC9A0F37FCA}" type="pres">
      <dgm:prSet presAssocID="{AB9C3D96-AC3E-4541-998F-F96172375563}" presName="linNode" presStyleCnt="0"/>
      <dgm:spPr/>
    </dgm:pt>
    <dgm:pt modelId="{168A9BE8-1537-4DD1-8C52-C901DEAB3124}" type="pres">
      <dgm:prSet presAssocID="{AB9C3D96-AC3E-4541-998F-F961723755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6D8EB9A-438C-4364-B66A-6A9800760F55}" type="pres">
      <dgm:prSet presAssocID="{AB9C3D96-AC3E-4541-998F-F96172375563}" presName="descendantText" presStyleLbl="alignAccFollowNode1" presStyleIdx="1" presStyleCnt="4">
        <dgm:presLayoutVars>
          <dgm:bulletEnabled val="1"/>
        </dgm:presLayoutVars>
      </dgm:prSet>
      <dgm:spPr/>
    </dgm:pt>
    <dgm:pt modelId="{848B97B0-94DE-4131-842B-9A186C7D6DBF}" type="pres">
      <dgm:prSet presAssocID="{E2F82DC6-5F5A-45A1-8E7B-81F0731477FF}" presName="sp" presStyleCnt="0"/>
      <dgm:spPr/>
    </dgm:pt>
    <dgm:pt modelId="{0FC6A078-37C5-43CA-A115-F95077F5F863}" type="pres">
      <dgm:prSet presAssocID="{DDFD78E7-1522-45AF-A6EA-C78813404DE6}" presName="linNode" presStyleCnt="0"/>
      <dgm:spPr/>
    </dgm:pt>
    <dgm:pt modelId="{23C5B476-D40C-4FD3-8854-069351585453}" type="pres">
      <dgm:prSet presAssocID="{DDFD78E7-1522-45AF-A6EA-C78813404DE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091B4A8-DD86-43F6-A75C-52B99ECCA803}" type="pres">
      <dgm:prSet presAssocID="{DDFD78E7-1522-45AF-A6EA-C78813404DE6}" presName="descendantText" presStyleLbl="alignAccFollowNode1" presStyleIdx="2" presStyleCnt="4">
        <dgm:presLayoutVars>
          <dgm:bulletEnabled val="1"/>
        </dgm:presLayoutVars>
      </dgm:prSet>
      <dgm:spPr/>
    </dgm:pt>
    <dgm:pt modelId="{E7B385F5-266E-44A7-AE70-3B0780DB4730}" type="pres">
      <dgm:prSet presAssocID="{19CA9370-1C2C-4744-838C-73A650FF2818}" presName="sp" presStyleCnt="0"/>
      <dgm:spPr/>
    </dgm:pt>
    <dgm:pt modelId="{C9CF5DD6-D818-4116-9379-3059BEAE056B}" type="pres">
      <dgm:prSet presAssocID="{A047B5CE-6D07-40DA-9141-E347444204BE}" presName="linNode" presStyleCnt="0"/>
      <dgm:spPr/>
    </dgm:pt>
    <dgm:pt modelId="{7CE74718-E341-4E21-A762-148631729E74}" type="pres">
      <dgm:prSet presAssocID="{A047B5CE-6D07-40DA-9141-E347444204B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B4A354E-ED99-43ED-A9DC-CAC38FEEA05B}" type="pres">
      <dgm:prSet presAssocID="{A047B5CE-6D07-40DA-9141-E347444204B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2755664-EC93-4D81-ACBE-2E241A900A1A}" srcId="{80D4A25F-385F-410C-AA79-6630F5C71DBA}" destId="{DDFD78E7-1522-45AF-A6EA-C78813404DE6}" srcOrd="2" destOrd="0" parTransId="{2405ED7D-CDB2-4BEC-B01A-E8F194DF1432}" sibTransId="{19CA9370-1C2C-4744-838C-73A650FF2818}"/>
    <dgm:cxn modelId="{C09FD9D9-9ABF-459E-AD16-8EC3D963C04F}" type="presOf" srcId="{E06B2E67-F677-4B30-BFE8-6C0B203CA272}" destId="{E091B4A8-DD86-43F6-A75C-52B99ECCA803}" srcOrd="0" destOrd="0" presId="urn:microsoft.com/office/officeart/2005/8/layout/vList5"/>
    <dgm:cxn modelId="{0C1C69EF-22C5-4129-99C9-2A4E12CDAC54}" type="presOf" srcId="{A047B5CE-6D07-40DA-9141-E347444204BE}" destId="{7CE74718-E341-4E21-A762-148631729E74}" srcOrd="0" destOrd="0" presId="urn:microsoft.com/office/officeart/2005/8/layout/vList5"/>
    <dgm:cxn modelId="{56F6C3B8-D829-421E-BF33-E8465C928FC2}" srcId="{80D4A25F-385F-410C-AA79-6630F5C71DBA}" destId="{A047B5CE-6D07-40DA-9141-E347444204BE}" srcOrd="3" destOrd="0" parTransId="{1253BEC5-864F-4057-8A43-18BF2195524E}" sibTransId="{2F79D7FD-7E95-42B1-9666-EDF640BDBCC1}"/>
    <dgm:cxn modelId="{C24B0F7F-8447-4F0B-923B-8ADB3DB25094}" srcId="{A047B5CE-6D07-40DA-9141-E347444204BE}" destId="{3E0391EC-0685-44A3-B367-C43FCE7BCE93}" srcOrd="0" destOrd="0" parTransId="{3D433C3E-0FE9-47FD-B4D3-68E64186A8B3}" sibTransId="{5AC1E72C-1684-4C66-AC92-2FF06F0AA140}"/>
    <dgm:cxn modelId="{9EAA0A09-2606-439A-A35E-9CEC8CE22D6B}" srcId="{80D4A25F-385F-410C-AA79-6630F5C71DBA}" destId="{A50D8E2D-CD7D-4E98-AF9C-BCE4F8A0EE79}" srcOrd="0" destOrd="0" parTransId="{BD2D9E7E-13BA-4904-92F4-07EF10A63084}" sibTransId="{F3B8AF28-8243-4045-9F5B-D6D0E5FEEFB5}"/>
    <dgm:cxn modelId="{ADA81CB5-F357-46E8-B361-EC8978465C5F}" srcId="{80D4A25F-385F-410C-AA79-6630F5C71DBA}" destId="{AB9C3D96-AC3E-4541-998F-F96172375563}" srcOrd="1" destOrd="0" parTransId="{E3E1187B-E9AB-4DB3-BDF9-76CE45FBCA8A}" sibTransId="{E2F82DC6-5F5A-45A1-8E7B-81F0731477FF}"/>
    <dgm:cxn modelId="{13590555-3263-4352-8744-92E8B47FF851}" srcId="{AB9C3D96-AC3E-4541-998F-F96172375563}" destId="{BC7F342E-2B42-497E-9A23-9F2C793354E4}" srcOrd="0" destOrd="0" parTransId="{518D578F-B7AD-4B6F-A528-4090F5C5A92E}" sibTransId="{5CA2DE01-6406-4D04-96D5-5F123A4584CE}"/>
    <dgm:cxn modelId="{4FB1974E-A9C9-424D-A5E6-EDDCA1C1A9DF}" type="presOf" srcId="{3E0391EC-0685-44A3-B367-C43FCE7BCE93}" destId="{2B4A354E-ED99-43ED-A9DC-CAC38FEEA05B}" srcOrd="0" destOrd="0" presId="urn:microsoft.com/office/officeart/2005/8/layout/vList5"/>
    <dgm:cxn modelId="{D16EF51C-5556-4082-B425-FD21FAFBA057}" type="presOf" srcId="{A50D8E2D-CD7D-4E98-AF9C-BCE4F8A0EE79}" destId="{C76F1A49-E676-4050-975B-6822200E61A6}" srcOrd="0" destOrd="0" presId="urn:microsoft.com/office/officeart/2005/8/layout/vList5"/>
    <dgm:cxn modelId="{242018EA-A207-4E41-9679-BA47CB386005}" type="presOf" srcId="{BC7F342E-2B42-497E-9A23-9F2C793354E4}" destId="{36D8EB9A-438C-4364-B66A-6A9800760F55}" srcOrd="0" destOrd="0" presId="urn:microsoft.com/office/officeart/2005/8/layout/vList5"/>
    <dgm:cxn modelId="{CA27DD4F-2B83-4C7D-AC0D-679B50B99684}" type="presOf" srcId="{AB9C3D96-AC3E-4541-998F-F96172375563}" destId="{168A9BE8-1537-4DD1-8C52-C901DEAB3124}" srcOrd="0" destOrd="0" presId="urn:microsoft.com/office/officeart/2005/8/layout/vList5"/>
    <dgm:cxn modelId="{EBA53845-4ACC-4F5D-9CFD-867EA77B0D1E}" type="presOf" srcId="{80D4A25F-385F-410C-AA79-6630F5C71DBA}" destId="{2590051A-40C2-484F-9DBA-E5C86702749E}" srcOrd="0" destOrd="0" presId="urn:microsoft.com/office/officeart/2005/8/layout/vList5"/>
    <dgm:cxn modelId="{4EBEEEEF-8C9A-4D55-A194-B8D87D42F15E}" srcId="{A50D8E2D-CD7D-4E98-AF9C-BCE4F8A0EE79}" destId="{831EE763-37D9-4D8D-99D0-86AC5EB17F7C}" srcOrd="0" destOrd="0" parTransId="{71D7CABC-45BA-47A2-AFB6-0D591DBC1D41}" sibTransId="{94E8991F-9FA7-4DCD-B656-3A72F4A9854C}"/>
    <dgm:cxn modelId="{251152A7-6832-4AA9-B6FD-91C85C555E49}" srcId="{DDFD78E7-1522-45AF-A6EA-C78813404DE6}" destId="{E06B2E67-F677-4B30-BFE8-6C0B203CA272}" srcOrd="0" destOrd="0" parTransId="{463F8584-7453-4445-A72A-E481C8FCDC1D}" sibTransId="{186CB1A9-C007-4B13-9788-01F2629A701C}"/>
    <dgm:cxn modelId="{6B6EFF93-EC73-4565-B41B-FCDCDE23D727}" type="presOf" srcId="{DDFD78E7-1522-45AF-A6EA-C78813404DE6}" destId="{23C5B476-D40C-4FD3-8854-069351585453}" srcOrd="0" destOrd="0" presId="urn:microsoft.com/office/officeart/2005/8/layout/vList5"/>
    <dgm:cxn modelId="{93A57B9E-81F7-4EE5-9513-19E024181289}" type="presOf" srcId="{831EE763-37D9-4D8D-99D0-86AC5EB17F7C}" destId="{52441E1B-73B5-4ECC-AF0C-8E0EE618E315}" srcOrd="0" destOrd="0" presId="urn:microsoft.com/office/officeart/2005/8/layout/vList5"/>
    <dgm:cxn modelId="{3ED0C76A-C2A0-4B96-A6E7-8C536F46779B}" type="presParOf" srcId="{2590051A-40C2-484F-9DBA-E5C86702749E}" destId="{07C30552-D8D8-415A-BC18-2502A0238A61}" srcOrd="0" destOrd="0" presId="urn:microsoft.com/office/officeart/2005/8/layout/vList5"/>
    <dgm:cxn modelId="{A9A994D1-B9BF-4291-8975-628F0FA3D68D}" type="presParOf" srcId="{07C30552-D8D8-415A-BC18-2502A0238A61}" destId="{C76F1A49-E676-4050-975B-6822200E61A6}" srcOrd="0" destOrd="0" presId="urn:microsoft.com/office/officeart/2005/8/layout/vList5"/>
    <dgm:cxn modelId="{8940D0E3-B459-4110-BBDF-2FA9414C74B9}" type="presParOf" srcId="{07C30552-D8D8-415A-BC18-2502A0238A61}" destId="{52441E1B-73B5-4ECC-AF0C-8E0EE618E315}" srcOrd="1" destOrd="0" presId="urn:microsoft.com/office/officeart/2005/8/layout/vList5"/>
    <dgm:cxn modelId="{35EFC7C7-3391-4F39-B4A4-87DEA6263196}" type="presParOf" srcId="{2590051A-40C2-484F-9DBA-E5C86702749E}" destId="{8FAAF115-B213-488D-8C8F-902D028382DA}" srcOrd="1" destOrd="0" presId="urn:microsoft.com/office/officeart/2005/8/layout/vList5"/>
    <dgm:cxn modelId="{675DD776-9695-4A4E-976D-8400C42A4E61}" type="presParOf" srcId="{2590051A-40C2-484F-9DBA-E5C86702749E}" destId="{2CE88F90-6875-4927-8EAD-ACC9A0F37FCA}" srcOrd="2" destOrd="0" presId="urn:microsoft.com/office/officeart/2005/8/layout/vList5"/>
    <dgm:cxn modelId="{768CE88D-830E-48C6-A491-8ECDD33B6A70}" type="presParOf" srcId="{2CE88F90-6875-4927-8EAD-ACC9A0F37FCA}" destId="{168A9BE8-1537-4DD1-8C52-C901DEAB3124}" srcOrd="0" destOrd="0" presId="urn:microsoft.com/office/officeart/2005/8/layout/vList5"/>
    <dgm:cxn modelId="{14BBD322-B78F-4CEB-A64B-9A9CD49B35ED}" type="presParOf" srcId="{2CE88F90-6875-4927-8EAD-ACC9A0F37FCA}" destId="{36D8EB9A-438C-4364-B66A-6A9800760F55}" srcOrd="1" destOrd="0" presId="urn:microsoft.com/office/officeart/2005/8/layout/vList5"/>
    <dgm:cxn modelId="{4D6D85E3-7485-482C-9C10-01C461EBFDE6}" type="presParOf" srcId="{2590051A-40C2-484F-9DBA-E5C86702749E}" destId="{848B97B0-94DE-4131-842B-9A186C7D6DBF}" srcOrd="3" destOrd="0" presId="urn:microsoft.com/office/officeart/2005/8/layout/vList5"/>
    <dgm:cxn modelId="{CDF89749-316F-411B-AB7B-6FA69B8E2EC6}" type="presParOf" srcId="{2590051A-40C2-484F-9DBA-E5C86702749E}" destId="{0FC6A078-37C5-43CA-A115-F95077F5F863}" srcOrd="4" destOrd="0" presId="urn:microsoft.com/office/officeart/2005/8/layout/vList5"/>
    <dgm:cxn modelId="{8641664C-AA2A-4F89-A7D9-86B0813FED1F}" type="presParOf" srcId="{0FC6A078-37C5-43CA-A115-F95077F5F863}" destId="{23C5B476-D40C-4FD3-8854-069351585453}" srcOrd="0" destOrd="0" presId="urn:microsoft.com/office/officeart/2005/8/layout/vList5"/>
    <dgm:cxn modelId="{EF4A8C75-6142-4A18-8544-49EC4E1DCB96}" type="presParOf" srcId="{0FC6A078-37C5-43CA-A115-F95077F5F863}" destId="{E091B4A8-DD86-43F6-A75C-52B99ECCA803}" srcOrd="1" destOrd="0" presId="urn:microsoft.com/office/officeart/2005/8/layout/vList5"/>
    <dgm:cxn modelId="{2B11E2F8-DC89-49E4-ADA3-922B47D8DB3A}" type="presParOf" srcId="{2590051A-40C2-484F-9DBA-E5C86702749E}" destId="{E7B385F5-266E-44A7-AE70-3B0780DB4730}" srcOrd="5" destOrd="0" presId="urn:microsoft.com/office/officeart/2005/8/layout/vList5"/>
    <dgm:cxn modelId="{54B7401E-B28E-4FC9-944F-36E7320042C1}" type="presParOf" srcId="{2590051A-40C2-484F-9DBA-E5C86702749E}" destId="{C9CF5DD6-D818-4116-9379-3059BEAE056B}" srcOrd="6" destOrd="0" presId="urn:microsoft.com/office/officeart/2005/8/layout/vList5"/>
    <dgm:cxn modelId="{CB640E1A-D76C-4981-9C84-91601FF719E7}" type="presParOf" srcId="{C9CF5DD6-D818-4116-9379-3059BEAE056B}" destId="{7CE74718-E341-4E21-A762-148631729E74}" srcOrd="0" destOrd="0" presId="urn:microsoft.com/office/officeart/2005/8/layout/vList5"/>
    <dgm:cxn modelId="{CDE82F1E-7C6C-4212-B985-74C187AD1168}" type="presParOf" srcId="{C9CF5DD6-D818-4116-9379-3059BEAE056B}" destId="{2B4A354E-ED99-43ED-A9DC-CAC38FEEA0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D4A25F-385F-410C-AA79-6630F5C71DBA}" type="doc">
      <dgm:prSet loTypeId="urn:microsoft.com/office/officeart/2005/8/layout/vList5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50D8E2D-CD7D-4E98-AF9C-BCE4F8A0EE79}">
      <dgm:prSet phldrT="[Text]"/>
      <dgm:spPr/>
      <dgm:t>
        <a:bodyPr/>
        <a:lstStyle/>
        <a:p>
          <a:r>
            <a:rPr lang="en-US" b="0" i="1" smtClean="0"/>
            <a:t>Update, Delete</a:t>
          </a:r>
        </a:p>
        <a:p>
          <a:r>
            <a:rPr lang="en-US" b="0" smtClean="0"/>
            <a:t>(updateData, delete)</a:t>
          </a:r>
          <a:endParaRPr lang="en-US" b="0" i="1" smtClean="0"/>
        </a:p>
      </dgm:t>
    </dgm:pt>
    <dgm:pt modelId="{BD2D9E7E-13BA-4904-92F4-07EF10A63084}" type="parTrans" cxnId="{9EAA0A09-2606-439A-A35E-9CEC8CE22D6B}">
      <dgm:prSet/>
      <dgm:spPr/>
      <dgm:t>
        <a:bodyPr/>
        <a:lstStyle/>
        <a:p>
          <a:endParaRPr lang="en-US"/>
        </a:p>
      </dgm:t>
    </dgm:pt>
    <dgm:pt modelId="{F3B8AF28-8243-4045-9F5B-D6D0E5FEEFB5}" type="sibTrans" cxnId="{9EAA0A09-2606-439A-A35E-9CEC8CE22D6B}">
      <dgm:prSet/>
      <dgm:spPr/>
      <dgm:t>
        <a:bodyPr/>
        <a:lstStyle/>
        <a:p>
          <a:endParaRPr lang="en-US"/>
        </a:p>
      </dgm:t>
    </dgm:pt>
    <dgm:pt modelId="{AB9C3D96-AC3E-4541-998F-F96172375563}">
      <dgm:prSet/>
      <dgm:spPr/>
      <dgm:t>
        <a:bodyPr/>
        <a:lstStyle/>
        <a:p>
          <a:r>
            <a:rPr lang="en-US" b="0" i="1" smtClean="0"/>
            <a:t>Insert, update</a:t>
          </a:r>
        </a:p>
        <a:p>
          <a:r>
            <a:rPr lang="en-US" b="0" smtClean="0"/>
            <a:t>(add, setData)</a:t>
          </a:r>
          <a:endParaRPr lang="en-US" b="0" i="1"/>
        </a:p>
      </dgm:t>
    </dgm:pt>
    <dgm:pt modelId="{E3E1187B-E9AB-4DB3-BDF9-76CE45FBCA8A}" type="parTrans" cxnId="{ADA81CB5-F357-46E8-B361-EC8978465C5F}">
      <dgm:prSet/>
      <dgm:spPr/>
      <dgm:t>
        <a:bodyPr/>
        <a:lstStyle/>
        <a:p>
          <a:endParaRPr lang="en-US"/>
        </a:p>
      </dgm:t>
    </dgm:pt>
    <dgm:pt modelId="{E2F82DC6-5F5A-45A1-8E7B-81F0731477FF}" type="sibTrans" cxnId="{ADA81CB5-F357-46E8-B361-EC8978465C5F}">
      <dgm:prSet/>
      <dgm:spPr/>
      <dgm:t>
        <a:bodyPr/>
        <a:lstStyle/>
        <a:p>
          <a:endParaRPr lang="en-US"/>
        </a:p>
      </dgm:t>
    </dgm:pt>
    <dgm:pt modelId="{DDFD78E7-1522-45AF-A6EA-C78813404DE6}">
      <dgm:prSet/>
      <dgm:spPr/>
      <dgm:t>
        <a:bodyPr/>
        <a:lstStyle/>
        <a:p>
          <a:r>
            <a:rPr lang="en-US" b="0" i="1" smtClean="0"/>
            <a:t>Get data &gt;1 docs </a:t>
          </a:r>
        </a:p>
        <a:p>
          <a:r>
            <a:rPr lang="en-US" b="0" i="1" smtClean="0"/>
            <a:t>(getDocuments)</a:t>
          </a:r>
        </a:p>
      </dgm:t>
    </dgm:pt>
    <dgm:pt modelId="{2405ED7D-CDB2-4BEC-B01A-E8F194DF1432}" type="parTrans" cxnId="{72755664-EC93-4D81-ACBE-2E241A900A1A}">
      <dgm:prSet/>
      <dgm:spPr/>
      <dgm:t>
        <a:bodyPr/>
        <a:lstStyle/>
        <a:p>
          <a:endParaRPr lang="en-US"/>
        </a:p>
      </dgm:t>
    </dgm:pt>
    <dgm:pt modelId="{19CA9370-1C2C-4744-838C-73A650FF2818}" type="sibTrans" cxnId="{72755664-EC93-4D81-ACBE-2E241A900A1A}">
      <dgm:prSet/>
      <dgm:spPr/>
      <dgm:t>
        <a:bodyPr/>
        <a:lstStyle/>
        <a:p>
          <a:endParaRPr lang="en-US"/>
        </a:p>
      </dgm:t>
    </dgm:pt>
    <dgm:pt modelId="{A047B5CE-6D07-40DA-9141-E347444204BE}">
      <dgm:prSet/>
      <dgm:spPr/>
      <dgm:t>
        <a:bodyPr/>
        <a:lstStyle/>
        <a:p>
          <a:r>
            <a:rPr lang="en-US" b="0" i="1" smtClean="0"/>
            <a:t>Get data 1 doc</a:t>
          </a:r>
        </a:p>
        <a:p>
          <a:r>
            <a:rPr lang="en-US" b="0" i="1" smtClean="0"/>
            <a:t>(get)</a:t>
          </a:r>
          <a:endParaRPr lang="en-US" b="0" i="1"/>
        </a:p>
      </dgm:t>
    </dgm:pt>
    <dgm:pt modelId="{1253BEC5-864F-4057-8A43-18BF2195524E}" type="parTrans" cxnId="{56F6C3B8-D829-421E-BF33-E8465C928FC2}">
      <dgm:prSet/>
      <dgm:spPr/>
      <dgm:t>
        <a:bodyPr/>
        <a:lstStyle/>
        <a:p>
          <a:endParaRPr lang="en-US"/>
        </a:p>
      </dgm:t>
    </dgm:pt>
    <dgm:pt modelId="{2F79D7FD-7E95-42B1-9666-EDF640BDBCC1}" type="sibTrans" cxnId="{56F6C3B8-D829-421E-BF33-E8465C928FC2}">
      <dgm:prSet/>
      <dgm:spPr/>
      <dgm:t>
        <a:bodyPr/>
        <a:lstStyle/>
        <a:p>
          <a:endParaRPr lang="en-US"/>
        </a:p>
      </dgm:t>
    </dgm:pt>
    <dgm:pt modelId="{831EE763-37D9-4D8D-99D0-86AC5EB17F7C}">
      <dgm:prSet phldrT="[Text]"/>
      <dgm:spPr/>
      <dgm:t>
        <a:bodyPr/>
        <a:lstStyle/>
        <a:p>
          <a:r>
            <a:rPr lang="en-US" b="0" smtClean="0"/>
            <a:t>Future&lt;void&gt;</a:t>
          </a:r>
          <a:endParaRPr lang="en-US"/>
        </a:p>
      </dgm:t>
    </dgm:pt>
    <dgm:pt modelId="{71D7CABC-45BA-47A2-AFB6-0D591DBC1D41}" type="parTrans" cxnId="{4EBEEEEF-8C9A-4D55-A194-B8D87D42F15E}">
      <dgm:prSet/>
      <dgm:spPr/>
      <dgm:t>
        <a:bodyPr/>
        <a:lstStyle/>
        <a:p>
          <a:endParaRPr lang="en-US"/>
        </a:p>
      </dgm:t>
    </dgm:pt>
    <dgm:pt modelId="{94E8991F-9FA7-4DCD-B656-3A72F4A9854C}" type="sibTrans" cxnId="{4EBEEEEF-8C9A-4D55-A194-B8D87D42F15E}">
      <dgm:prSet/>
      <dgm:spPr/>
      <dgm:t>
        <a:bodyPr/>
        <a:lstStyle/>
        <a:p>
          <a:endParaRPr lang="en-US"/>
        </a:p>
      </dgm:t>
    </dgm:pt>
    <dgm:pt modelId="{BC7F342E-2B42-497E-9A23-9F2C793354E4}">
      <dgm:prSet/>
      <dgm:spPr/>
      <dgm:t>
        <a:bodyPr/>
        <a:lstStyle/>
        <a:p>
          <a:r>
            <a:rPr lang="en-US" b="0" i="0" smtClean="0"/>
            <a:t>Future&lt;DocumentReference&gt;</a:t>
          </a:r>
          <a:endParaRPr lang="en-US" b="0" i="1"/>
        </a:p>
      </dgm:t>
    </dgm:pt>
    <dgm:pt modelId="{518D578F-B7AD-4B6F-A528-4090F5C5A92E}" type="parTrans" cxnId="{13590555-3263-4352-8744-92E8B47FF851}">
      <dgm:prSet/>
      <dgm:spPr/>
      <dgm:t>
        <a:bodyPr/>
        <a:lstStyle/>
        <a:p>
          <a:endParaRPr lang="en-US"/>
        </a:p>
      </dgm:t>
    </dgm:pt>
    <dgm:pt modelId="{5CA2DE01-6406-4D04-96D5-5F123A4584CE}" type="sibTrans" cxnId="{13590555-3263-4352-8744-92E8B47FF851}">
      <dgm:prSet/>
      <dgm:spPr/>
      <dgm:t>
        <a:bodyPr/>
        <a:lstStyle/>
        <a:p>
          <a:endParaRPr lang="en-US"/>
        </a:p>
      </dgm:t>
    </dgm:pt>
    <dgm:pt modelId="{E06B2E67-F677-4B30-BFE8-6C0B203CA272}">
      <dgm:prSet/>
      <dgm:spPr/>
      <dgm:t>
        <a:bodyPr/>
        <a:lstStyle/>
        <a:p>
          <a:r>
            <a:rPr lang="en-US" b="0" i="0" smtClean="0"/>
            <a:t>Stream&lt;QuerySnapshot&gt;</a:t>
          </a:r>
          <a:endParaRPr lang="en-US" b="0" i="1"/>
        </a:p>
      </dgm:t>
    </dgm:pt>
    <dgm:pt modelId="{463F8584-7453-4445-A72A-E481C8FCDC1D}" type="parTrans" cxnId="{251152A7-6832-4AA9-B6FD-91C85C555E49}">
      <dgm:prSet/>
      <dgm:spPr/>
      <dgm:t>
        <a:bodyPr/>
        <a:lstStyle/>
        <a:p>
          <a:endParaRPr lang="en-US"/>
        </a:p>
      </dgm:t>
    </dgm:pt>
    <dgm:pt modelId="{186CB1A9-C007-4B13-9788-01F2629A701C}" type="sibTrans" cxnId="{251152A7-6832-4AA9-B6FD-91C85C555E49}">
      <dgm:prSet/>
      <dgm:spPr/>
      <dgm:t>
        <a:bodyPr/>
        <a:lstStyle/>
        <a:p>
          <a:endParaRPr lang="en-US"/>
        </a:p>
      </dgm:t>
    </dgm:pt>
    <dgm:pt modelId="{3E0391EC-0685-44A3-B367-C43FCE7BCE93}">
      <dgm:prSet/>
      <dgm:spPr/>
      <dgm:t>
        <a:bodyPr/>
        <a:lstStyle/>
        <a:p>
          <a:r>
            <a:rPr lang="en-US" b="0" i="0" smtClean="0"/>
            <a:t>Future&lt;DocumentSnapshot&gt;</a:t>
          </a:r>
          <a:endParaRPr lang="en-US" b="0" i="1">
            <a:solidFill>
              <a:srgbClr val="FF0000"/>
            </a:solidFill>
          </a:endParaRPr>
        </a:p>
      </dgm:t>
    </dgm:pt>
    <dgm:pt modelId="{3D433C3E-0FE9-47FD-B4D3-68E64186A8B3}" type="parTrans" cxnId="{C24B0F7F-8447-4F0B-923B-8ADB3DB25094}">
      <dgm:prSet/>
      <dgm:spPr/>
      <dgm:t>
        <a:bodyPr/>
        <a:lstStyle/>
        <a:p>
          <a:endParaRPr lang="en-US"/>
        </a:p>
      </dgm:t>
    </dgm:pt>
    <dgm:pt modelId="{5AC1E72C-1684-4C66-AC92-2FF06F0AA140}" type="sibTrans" cxnId="{C24B0F7F-8447-4F0B-923B-8ADB3DB25094}">
      <dgm:prSet/>
      <dgm:spPr/>
      <dgm:t>
        <a:bodyPr/>
        <a:lstStyle/>
        <a:p>
          <a:endParaRPr lang="en-US"/>
        </a:p>
      </dgm:t>
    </dgm:pt>
    <dgm:pt modelId="{2590051A-40C2-484F-9DBA-E5C86702749E}" type="pres">
      <dgm:prSet presAssocID="{80D4A25F-385F-410C-AA79-6630F5C71DBA}" presName="Name0" presStyleCnt="0">
        <dgm:presLayoutVars>
          <dgm:dir/>
          <dgm:animLvl val="lvl"/>
          <dgm:resizeHandles val="exact"/>
        </dgm:presLayoutVars>
      </dgm:prSet>
      <dgm:spPr/>
    </dgm:pt>
    <dgm:pt modelId="{07C30552-D8D8-415A-BC18-2502A0238A61}" type="pres">
      <dgm:prSet presAssocID="{A50D8E2D-CD7D-4E98-AF9C-BCE4F8A0EE79}" presName="linNode" presStyleCnt="0"/>
      <dgm:spPr/>
    </dgm:pt>
    <dgm:pt modelId="{C76F1A49-E676-4050-975B-6822200E61A6}" type="pres">
      <dgm:prSet presAssocID="{A50D8E2D-CD7D-4E98-AF9C-BCE4F8A0EE7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41E1B-73B5-4ECC-AF0C-8E0EE618E315}" type="pres">
      <dgm:prSet presAssocID="{A50D8E2D-CD7D-4E98-AF9C-BCE4F8A0EE7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F115-B213-488D-8C8F-902D028382DA}" type="pres">
      <dgm:prSet presAssocID="{F3B8AF28-8243-4045-9F5B-D6D0E5FEEFB5}" presName="sp" presStyleCnt="0"/>
      <dgm:spPr/>
    </dgm:pt>
    <dgm:pt modelId="{2CE88F90-6875-4927-8EAD-ACC9A0F37FCA}" type="pres">
      <dgm:prSet presAssocID="{AB9C3D96-AC3E-4541-998F-F96172375563}" presName="linNode" presStyleCnt="0"/>
      <dgm:spPr/>
    </dgm:pt>
    <dgm:pt modelId="{168A9BE8-1537-4DD1-8C52-C901DEAB3124}" type="pres">
      <dgm:prSet presAssocID="{AB9C3D96-AC3E-4541-998F-F9617237556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8EB9A-438C-4364-B66A-6A9800760F55}" type="pres">
      <dgm:prSet presAssocID="{AB9C3D96-AC3E-4541-998F-F9617237556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B97B0-94DE-4131-842B-9A186C7D6DBF}" type="pres">
      <dgm:prSet presAssocID="{E2F82DC6-5F5A-45A1-8E7B-81F0731477FF}" presName="sp" presStyleCnt="0"/>
      <dgm:spPr/>
    </dgm:pt>
    <dgm:pt modelId="{0FC6A078-37C5-43CA-A115-F95077F5F863}" type="pres">
      <dgm:prSet presAssocID="{DDFD78E7-1522-45AF-A6EA-C78813404DE6}" presName="linNode" presStyleCnt="0"/>
      <dgm:spPr/>
    </dgm:pt>
    <dgm:pt modelId="{23C5B476-D40C-4FD3-8854-069351585453}" type="pres">
      <dgm:prSet presAssocID="{DDFD78E7-1522-45AF-A6EA-C78813404DE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1B4A8-DD86-43F6-A75C-52B99ECCA803}" type="pres">
      <dgm:prSet presAssocID="{DDFD78E7-1522-45AF-A6EA-C78813404DE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385F5-266E-44A7-AE70-3B0780DB4730}" type="pres">
      <dgm:prSet presAssocID="{19CA9370-1C2C-4744-838C-73A650FF2818}" presName="sp" presStyleCnt="0"/>
      <dgm:spPr/>
    </dgm:pt>
    <dgm:pt modelId="{C9CF5DD6-D818-4116-9379-3059BEAE056B}" type="pres">
      <dgm:prSet presAssocID="{A047B5CE-6D07-40DA-9141-E347444204BE}" presName="linNode" presStyleCnt="0"/>
      <dgm:spPr/>
    </dgm:pt>
    <dgm:pt modelId="{7CE74718-E341-4E21-A762-148631729E74}" type="pres">
      <dgm:prSet presAssocID="{A047B5CE-6D07-40DA-9141-E347444204B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A354E-ED99-43ED-A9DC-CAC38FEEA05B}" type="pres">
      <dgm:prSet presAssocID="{A047B5CE-6D07-40DA-9141-E347444204B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55664-EC93-4D81-ACBE-2E241A900A1A}" srcId="{80D4A25F-385F-410C-AA79-6630F5C71DBA}" destId="{DDFD78E7-1522-45AF-A6EA-C78813404DE6}" srcOrd="2" destOrd="0" parTransId="{2405ED7D-CDB2-4BEC-B01A-E8F194DF1432}" sibTransId="{19CA9370-1C2C-4744-838C-73A650FF2818}"/>
    <dgm:cxn modelId="{C09FD9D9-9ABF-459E-AD16-8EC3D963C04F}" type="presOf" srcId="{E06B2E67-F677-4B30-BFE8-6C0B203CA272}" destId="{E091B4A8-DD86-43F6-A75C-52B99ECCA803}" srcOrd="0" destOrd="0" presId="urn:microsoft.com/office/officeart/2005/8/layout/vList5"/>
    <dgm:cxn modelId="{0C1C69EF-22C5-4129-99C9-2A4E12CDAC54}" type="presOf" srcId="{A047B5CE-6D07-40DA-9141-E347444204BE}" destId="{7CE74718-E341-4E21-A762-148631729E74}" srcOrd="0" destOrd="0" presId="urn:microsoft.com/office/officeart/2005/8/layout/vList5"/>
    <dgm:cxn modelId="{56F6C3B8-D829-421E-BF33-E8465C928FC2}" srcId="{80D4A25F-385F-410C-AA79-6630F5C71DBA}" destId="{A047B5CE-6D07-40DA-9141-E347444204BE}" srcOrd="3" destOrd="0" parTransId="{1253BEC5-864F-4057-8A43-18BF2195524E}" sibTransId="{2F79D7FD-7E95-42B1-9666-EDF640BDBCC1}"/>
    <dgm:cxn modelId="{C24B0F7F-8447-4F0B-923B-8ADB3DB25094}" srcId="{A047B5CE-6D07-40DA-9141-E347444204BE}" destId="{3E0391EC-0685-44A3-B367-C43FCE7BCE93}" srcOrd="0" destOrd="0" parTransId="{3D433C3E-0FE9-47FD-B4D3-68E64186A8B3}" sibTransId="{5AC1E72C-1684-4C66-AC92-2FF06F0AA140}"/>
    <dgm:cxn modelId="{9EAA0A09-2606-439A-A35E-9CEC8CE22D6B}" srcId="{80D4A25F-385F-410C-AA79-6630F5C71DBA}" destId="{A50D8E2D-CD7D-4E98-AF9C-BCE4F8A0EE79}" srcOrd="0" destOrd="0" parTransId="{BD2D9E7E-13BA-4904-92F4-07EF10A63084}" sibTransId="{F3B8AF28-8243-4045-9F5B-D6D0E5FEEFB5}"/>
    <dgm:cxn modelId="{ADA81CB5-F357-46E8-B361-EC8978465C5F}" srcId="{80D4A25F-385F-410C-AA79-6630F5C71DBA}" destId="{AB9C3D96-AC3E-4541-998F-F96172375563}" srcOrd="1" destOrd="0" parTransId="{E3E1187B-E9AB-4DB3-BDF9-76CE45FBCA8A}" sibTransId="{E2F82DC6-5F5A-45A1-8E7B-81F0731477FF}"/>
    <dgm:cxn modelId="{13590555-3263-4352-8744-92E8B47FF851}" srcId="{AB9C3D96-AC3E-4541-998F-F96172375563}" destId="{BC7F342E-2B42-497E-9A23-9F2C793354E4}" srcOrd="0" destOrd="0" parTransId="{518D578F-B7AD-4B6F-A528-4090F5C5A92E}" sibTransId="{5CA2DE01-6406-4D04-96D5-5F123A4584CE}"/>
    <dgm:cxn modelId="{4FB1974E-A9C9-424D-A5E6-EDDCA1C1A9DF}" type="presOf" srcId="{3E0391EC-0685-44A3-B367-C43FCE7BCE93}" destId="{2B4A354E-ED99-43ED-A9DC-CAC38FEEA05B}" srcOrd="0" destOrd="0" presId="urn:microsoft.com/office/officeart/2005/8/layout/vList5"/>
    <dgm:cxn modelId="{D16EF51C-5556-4082-B425-FD21FAFBA057}" type="presOf" srcId="{A50D8E2D-CD7D-4E98-AF9C-BCE4F8A0EE79}" destId="{C76F1A49-E676-4050-975B-6822200E61A6}" srcOrd="0" destOrd="0" presId="urn:microsoft.com/office/officeart/2005/8/layout/vList5"/>
    <dgm:cxn modelId="{242018EA-A207-4E41-9679-BA47CB386005}" type="presOf" srcId="{BC7F342E-2B42-497E-9A23-9F2C793354E4}" destId="{36D8EB9A-438C-4364-B66A-6A9800760F55}" srcOrd="0" destOrd="0" presId="urn:microsoft.com/office/officeart/2005/8/layout/vList5"/>
    <dgm:cxn modelId="{CA27DD4F-2B83-4C7D-AC0D-679B50B99684}" type="presOf" srcId="{AB9C3D96-AC3E-4541-998F-F96172375563}" destId="{168A9BE8-1537-4DD1-8C52-C901DEAB3124}" srcOrd="0" destOrd="0" presId="urn:microsoft.com/office/officeart/2005/8/layout/vList5"/>
    <dgm:cxn modelId="{EBA53845-4ACC-4F5D-9CFD-867EA77B0D1E}" type="presOf" srcId="{80D4A25F-385F-410C-AA79-6630F5C71DBA}" destId="{2590051A-40C2-484F-9DBA-E5C86702749E}" srcOrd="0" destOrd="0" presId="urn:microsoft.com/office/officeart/2005/8/layout/vList5"/>
    <dgm:cxn modelId="{4EBEEEEF-8C9A-4D55-A194-B8D87D42F15E}" srcId="{A50D8E2D-CD7D-4E98-AF9C-BCE4F8A0EE79}" destId="{831EE763-37D9-4D8D-99D0-86AC5EB17F7C}" srcOrd="0" destOrd="0" parTransId="{71D7CABC-45BA-47A2-AFB6-0D591DBC1D41}" sibTransId="{94E8991F-9FA7-4DCD-B656-3A72F4A9854C}"/>
    <dgm:cxn modelId="{251152A7-6832-4AA9-B6FD-91C85C555E49}" srcId="{DDFD78E7-1522-45AF-A6EA-C78813404DE6}" destId="{E06B2E67-F677-4B30-BFE8-6C0B203CA272}" srcOrd="0" destOrd="0" parTransId="{463F8584-7453-4445-A72A-E481C8FCDC1D}" sibTransId="{186CB1A9-C007-4B13-9788-01F2629A701C}"/>
    <dgm:cxn modelId="{6B6EFF93-EC73-4565-B41B-FCDCDE23D727}" type="presOf" srcId="{DDFD78E7-1522-45AF-A6EA-C78813404DE6}" destId="{23C5B476-D40C-4FD3-8854-069351585453}" srcOrd="0" destOrd="0" presId="urn:microsoft.com/office/officeart/2005/8/layout/vList5"/>
    <dgm:cxn modelId="{93A57B9E-81F7-4EE5-9513-19E024181289}" type="presOf" srcId="{831EE763-37D9-4D8D-99D0-86AC5EB17F7C}" destId="{52441E1B-73B5-4ECC-AF0C-8E0EE618E315}" srcOrd="0" destOrd="0" presId="urn:microsoft.com/office/officeart/2005/8/layout/vList5"/>
    <dgm:cxn modelId="{3ED0C76A-C2A0-4B96-A6E7-8C536F46779B}" type="presParOf" srcId="{2590051A-40C2-484F-9DBA-E5C86702749E}" destId="{07C30552-D8D8-415A-BC18-2502A0238A61}" srcOrd="0" destOrd="0" presId="urn:microsoft.com/office/officeart/2005/8/layout/vList5"/>
    <dgm:cxn modelId="{A9A994D1-B9BF-4291-8975-628F0FA3D68D}" type="presParOf" srcId="{07C30552-D8D8-415A-BC18-2502A0238A61}" destId="{C76F1A49-E676-4050-975B-6822200E61A6}" srcOrd="0" destOrd="0" presId="urn:microsoft.com/office/officeart/2005/8/layout/vList5"/>
    <dgm:cxn modelId="{8940D0E3-B459-4110-BBDF-2FA9414C74B9}" type="presParOf" srcId="{07C30552-D8D8-415A-BC18-2502A0238A61}" destId="{52441E1B-73B5-4ECC-AF0C-8E0EE618E315}" srcOrd="1" destOrd="0" presId="urn:microsoft.com/office/officeart/2005/8/layout/vList5"/>
    <dgm:cxn modelId="{35EFC7C7-3391-4F39-B4A4-87DEA6263196}" type="presParOf" srcId="{2590051A-40C2-484F-9DBA-E5C86702749E}" destId="{8FAAF115-B213-488D-8C8F-902D028382DA}" srcOrd="1" destOrd="0" presId="urn:microsoft.com/office/officeart/2005/8/layout/vList5"/>
    <dgm:cxn modelId="{675DD776-9695-4A4E-976D-8400C42A4E61}" type="presParOf" srcId="{2590051A-40C2-484F-9DBA-E5C86702749E}" destId="{2CE88F90-6875-4927-8EAD-ACC9A0F37FCA}" srcOrd="2" destOrd="0" presId="urn:microsoft.com/office/officeart/2005/8/layout/vList5"/>
    <dgm:cxn modelId="{768CE88D-830E-48C6-A491-8ECDD33B6A70}" type="presParOf" srcId="{2CE88F90-6875-4927-8EAD-ACC9A0F37FCA}" destId="{168A9BE8-1537-4DD1-8C52-C901DEAB3124}" srcOrd="0" destOrd="0" presId="urn:microsoft.com/office/officeart/2005/8/layout/vList5"/>
    <dgm:cxn modelId="{14BBD322-B78F-4CEB-A64B-9A9CD49B35ED}" type="presParOf" srcId="{2CE88F90-6875-4927-8EAD-ACC9A0F37FCA}" destId="{36D8EB9A-438C-4364-B66A-6A9800760F55}" srcOrd="1" destOrd="0" presId="urn:microsoft.com/office/officeart/2005/8/layout/vList5"/>
    <dgm:cxn modelId="{4D6D85E3-7485-482C-9C10-01C461EBFDE6}" type="presParOf" srcId="{2590051A-40C2-484F-9DBA-E5C86702749E}" destId="{848B97B0-94DE-4131-842B-9A186C7D6DBF}" srcOrd="3" destOrd="0" presId="urn:microsoft.com/office/officeart/2005/8/layout/vList5"/>
    <dgm:cxn modelId="{CDF89749-316F-411B-AB7B-6FA69B8E2EC6}" type="presParOf" srcId="{2590051A-40C2-484F-9DBA-E5C86702749E}" destId="{0FC6A078-37C5-43CA-A115-F95077F5F863}" srcOrd="4" destOrd="0" presId="urn:microsoft.com/office/officeart/2005/8/layout/vList5"/>
    <dgm:cxn modelId="{8641664C-AA2A-4F89-A7D9-86B0813FED1F}" type="presParOf" srcId="{0FC6A078-37C5-43CA-A115-F95077F5F863}" destId="{23C5B476-D40C-4FD3-8854-069351585453}" srcOrd="0" destOrd="0" presId="urn:microsoft.com/office/officeart/2005/8/layout/vList5"/>
    <dgm:cxn modelId="{EF4A8C75-6142-4A18-8544-49EC4E1DCB96}" type="presParOf" srcId="{0FC6A078-37C5-43CA-A115-F95077F5F863}" destId="{E091B4A8-DD86-43F6-A75C-52B99ECCA803}" srcOrd="1" destOrd="0" presId="urn:microsoft.com/office/officeart/2005/8/layout/vList5"/>
    <dgm:cxn modelId="{2B11E2F8-DC89-49E4-ADA3-922B47D8DB3A}" type="presParOf" srcId="{2590051A-40C2-484F-9DBA-E5C86702749E}" destId="{E7B385F5-266E-44A7-AE70-3B0780DB4730}" srcOrd="5" destOrd="0" presId="urn:microsoft.com/office/officeart/2005/8/layout/vList5"/>
    <dgm:cxn modelId="{54B7401E-B28E-4FC9-944F-36E7320042C1}" type="presParOf" srcId="{2590051A-40C2-484F-9DBA-E5C86702749E}" destId="{C9CF5DD6-D818-4116-9379-3059BEAE056B}" srcOrd="6" destOrd="0" presId="urn:microsoft.com/office/officeart/2005/8/layout/vList5"/>
    <dgm:cxn modelId="{CB640E1A-D76C-4981-9C84-91601FF719E7}" type="presParOf" srcId="{C9CF5DD6-D818-4116-9379-3059BEAE056B}" destId="{7CE74718-E341-4E21-A762-148631729E74}" srcOrd="0" destOrd="0" presId="urn:microsoft.com/office/officeart/2005/8/layout/vList5"/>
    <dgm:cxn modelId="{CDE82F1E-7C6C-4212-B985-74C187AD1168}" type="presParOf" srcId="{C9CF5DD6-D818-4116-9379-3059BEAE056B}" destId="{2B4A354E-ED99-43ED-A9DC-CAC38FEEA0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1E1B-73B5-4ECC-AF0C-8E0EE618E315}">
      <dsp:nvSpPr>
        <dsp:cNvPr id="0" name=""/>
        <dsp:cNvSpPr/>
      </dsp:nvSpPr>
      <dsp:spPr>
        <a:xfrm rot="5400000">
          <a:off x="6936430" y="-2889184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means that this </a:t>
          </a:r>
          <a:r>
            <a:rPr lang="en-US" sz="1700" kern="1200" smtClean="0">
              <a:solidFill>
                <a:srgbClr val="FF0000"/>
              </a:solidFill>
            </a:rPr>
            <a:t>function</a:t>
          </a:r>
          <a:r>
            <a:rPr lang="en-US" sz="1700" kern="1200" smtClean="0"/>
            <a:t> is asynchronous and you might need to wait a bit to get its result.</a:t>
          </a:r>
          <a:endParaRPr lang="en-US" sz="1700" kern="1200"/>
        </a:p>
      </dsp:txBody>
      <dsp:txXfrm rot="-5400000">
        <a:off x="3925270" y="168641"/>
        <a:ext cx="6931592" cy="862605"/>
      </dsp:txXfrm>
    </dsp:sp>
    <dsp:sp modelId="{C76F1A49-E676-4050-975B-6822200E61A6}">
      <dsp:nvSpPr>
        <dsp:cNvPr id="0" name=""/>
        <dsp:cNvSpPr/>
      </dsp:nvSpPr>
      <dsp:spPr>
        <a:xfrm>
          <a:off x="0" y="2484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Asyn</a:t>
          </a:r>
          <a:endParaRPr lang="en-US" sz="2900" kern="1200"/>
        </a:p>
      </dsp:txBody>
      <dsp:txXfrm>
        <a:off x="58331" y="60815"/>
        <a:ext cx="3808607" cy="1078257"/>
      </dsp:txXfrm>
    </dsp:sp>
    <dsp:sp modelId="{CE24A836-35A5-446A-8CD5-8209DCA5574D}">
      <dsp:nvSpPr>
        <dsp:cNvPr id="0" name=""/>
        <dsp:cNvSpPr/>
      </dsp:nvSpPr>
      <dsp:spPr>
        <a:xfrm rot="5400000">
          <a:off x="6936430" y="-1634518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 literally means - </a:t>
          </a:r>
          <a:r>
            <a:rPr lang="en-US" sz="1700" kern="1200" smtClean="0">
              <a:solidFill>
                <a:srgbClr val="FF0000"/>
              </a:solidFill>
            </a:rPr>
            <a:t>wait here until this function is finished</a:t>
          </a:r>
          <a:r>
            <a:rPr lang="en-US" sz="1700" kern="1200" smtClean="0"/>
            <a:t> and you will get its return value.</a:t>
          </a:r>
          <a:endParaRPr lang="en-US" sz="1700" kern="1200"/>
        </a:p>
      </dsp:txBody>
      <dsp:txXfrm rot="-5400000">
        <a:off x="3925270" y="1423307"/>
        <a:ext cx="6931592" cy="862605"/>
      </dsp:txXfrm>
    </dsp:sp>
    <dsp:sp modelId="{4DA6172B-A501-490D-A25C-0CFBF6D7000A}">
      <dsp:nvSpPr>
        <dsp:cNvPr id="0" name=""/>
        <dsp:cNvSpPr/>
      </dsp:nvSpPr>
      <dsp:spPr>
        <a:xfrm>
          <a:off x="0" y="1257150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Await</a:t>
          </a:r>
          <a:endParaRPr lang="en-US" sz="2900" kern="1200"/>
        </a:p>
      </dsp:txBody>
      <dsp:txXfrm>
        <a:off x="58331" y="1315481"/>
        <a:ext cx="3808607" cy="1078257"/>
      </dsp:txXfrm>
    </dsp:sp>
    <dsp:sp modelId="{4CCF8ADC-9A1A-4113-9BFA-130A2C10A911}">
      <dsp:nvSpPr>
        <dsp:cNvPr id="0" name=""/>
        <dsp:cNvSpPr/>
      </dsp:nvSpPr>
      <dsp:spPr>
        <a:xfrm rot="5400000">
          <a:off x="6936430" y="-379852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is a type that ‘</a:t>
          </a:r>
          <a:r>
            <a:rPr lang="en-US" sz="1700" i="1" kern="1200" smtClean="0">
              <a:solidFill>
                <a:srgbClr val="FF0000"/>
              </a:solidFill>
            </a:rPr>
            <a:t>comes from the future</a:t>
          </a:r>
          <a:r>
            <a:rPr lang="en-US" sz="1700" kern="1200" smtClean="0"/>
            <a:t>’ and </a:t>
          </a:r>
          <a:r>
            <a:rPr lang="en-US" sz="1700" kern="1200" smtClean="0">
              <a:solidFill>
                <a:srgbClr val="FF0000"/>
              </a:solidFill>
            </a:rPr>
            <a:t>returns value </a:t>
          </a:r>
          <a:r>
            <a:rPr lang="en-US" sz="1700" kern="1200" smtClean="0"/>
            <a:t>from your asynchronous function. It can complete with success(.then) or with</a:t>
          </a:r>
          <a:br>
            <a:rPr lang="en-US" sz="1700" kern="1200" smtClean="0"/>
          </a:br>
          <a:r>
            <a:rPr lang="en-US" sz="1700" kern="1200" smtClean="0"/>
            <a:t>an error(.</a:t>
          </a:r>
          <a:r>
            <a:rPr lang="en-US" sz="1700" i="1" kern="1200" smtClean="0"/>
            <a:t>catchError</a:t>
          </a:r>
          <a:r>
            <a:rPr lang="en-US" sz="1700" kern="1200" smtClean="0"/>
            <a:t>).</a:t>
          </a:r>
          <a:endParaRPr lang="en-US" sz="1700" kern="1200"/>
        </a:p>
      </dsp:txBody>
      <dsp:txXfrm rot="-5400000">
        <a:off x="3925270" y="2677973"/>
        <a:ext cx="6931592" cy="862605"/>
      </dsp:txXfrm>
    </dsp:sp>
    <dsp:sp modelId="{8ACE8F98-8B89-45CA-84B4-174273D90B89}">
      <dsp:nvSpPr>
        <dsp:cNvPr id="0" name=""/>
        <dsp:cNvSpPr/>
      </dsp:nvSpPr>
      <dsp:spPr>
        <a:xfrm>
          <a:off x="0" y="2511815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780526"/>
                <a:satOff val="-45086"/>
                <a:lumOff val="4953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780526"/>
                <a:satOff val="-45086"/>
                <a:lumOff val="4953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780526"/>
                <a:satOff val="-45086"/>
                <a:lumOff val="4953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Future</a:t>
          </a:r>
          <a:r>
            <a:rPr lang="en-US" sz="2900" kern="1200" smtClean="0"/>
            <a:t> </a:t>
          </a:r>
          <a:endParaRPr lang="en-US" sz="2900" kern="1200"/>
        </a:p>
      </dsp:txBody>
      <dsp:txXfrm>
        <a:off x="58331" y="2570146"/>
        <a:ext cx="3808607" cy="1078257"/>
      </dsp:txXfrm>
    </dsp:sp>
    <dsp:sp modelId="{15071F51-67A2-46F3-BF2D-9EFE03A561C4}">
      <dsp:nvSpPr>
        <dsp:cNvPr id="0" name=""/>
        <dsp:cNvSpPr/>
      </dsp:nvSpPr>
      <dsp:spPr>
        <a:xfrm rot="5400000">
          <a:off x="6936430" y="874813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is a </a:t>
          </a:r>
          <a:r>
            <a:rPr lang="en-US" sz="1700" kern="1200" smtClean="0">
              <a:solidFill>
                <a:srgbClr val="FF0000"/>
              </a:solidFill>
            </a:rPr>
            <a:t>callback</a:t>
          </a:r>
          <a:r>
            <a:rPr lang="en-US" sz="1700" kern="1200" smtClean="0"/>
            <a:t> that’s called when future completes successfully(with a value).</a:t>
          </a:r>
          <a:endParaRPr lang="en-US" sz="1700" kern="1200"/>
        </a:p>
      </dsp:txBody>
      <dsp:txXfrm rot="-5400000">
        <a:off x="3925270" y="3932639"/>
        <a:ext cx="6931592" cy="862605"/>
      </dsp:txXfrm>
    </dsp:sp>
    <dsp:sp modelId="{B1EEE4FD-F7BC-479D-90E7-D705A3244109}">
      <dsp:nvSpPr>
        <dsp:cNvPr id="0" name=""/>
        <dsp:cNvSpPr/>
      </dsp:nvSpPr>
      <dsp:spPr>
        <a:xfrm>
          <a:off x="0" y="3766481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.Then((value){…})</a:t>
          </a:r>
          <a:r>
            <a:rPr lang="en-US" sz="2900" kern="1200" smtClean="0"/>
            <a:t> </a:t>
          </a:r>
          <a:endParaRPr lang="en-US" sz="2900" kern="1200"/>
        </a:p>
      </dsp:txBody>
      <dsp:txXfrm>
        <a:off x="58331" y="3824812"/>
        <a:ext cx="3808607" cy="1078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1E1B-73B5-4ECC-AF0C-8E0EE618E315}">
      <dsp:nvSpPr>
        <dsp:cNvPr id="0" name=""/>
        <dsp:cNvSpPr/>
      </dsp:nvSpPr>
      <dsp:spPr>
        <a:xfrm rot="5400000">
          <a:off x="6936430" y="-2889184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want to define an </a:t>
          </a:r>
          <a:r>
            <a:rPr lang="en-US" sz="1700" b="0" i="1" kern="1200" smtClean="0">
              <a:solidFill>
                <a:srgbClr val="FF0000"/>
              </a:solidFill>
            </a:rPr>
            <a:t>async method</a:t>
          </a:r>
          <a:r>
            <a:rPr lang="en-US" sz="1700" b="0" i="1" kern="1200" smtClean="0"/>
            <a:t>.</a:t>
          </a:r>
          <a:endParaRPr lang="en-US" sz="1700" kern="1200"/>
        </a:p>
      </dsp:txBody>
      <dsp:txXfrm rot="-5400000">
        <a:off x="3925270" y="168641"/>
        <a:ext cx="6931592" cy="862605"/>
      </dsp:txXfrm>
    </dsp:sp>
    <dsp:sp modelId="{C76F1A49-E676-4050-975B-6822200E61A6}">
      <dsp:nvSpPr>
        <dsp:cNvPr id="0" name=""/>
        <dsp:cNvSpPr/>
      </dsp:nvSpPr>
      <dsp:spPr>
        <a:xfrm>
          <a:off x="0" y="2484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async</a:t>
          </a:r>
          <a:r>
            <a:rPr lang="en-US" sz="3500" b="0" i="1" kern="1200" smtClean="0"/>
            <a:t>? </a:t>
          </a:r>
          <a:endParaRPr lang="en-US" sz="3500" kern="1200"/>
        </a:p>
      </dsp:txBody>
      <dsp:txXfrm>
        <a:off x="58331" y="60815"/>
        <a:ext cx="3808607" cy="1078257"/>
      </dsp:txXfrm>
    </dsp:sp>
    <dsp:sp modelId="{36D8EB9A-438C-4364-B66A-6A9800760F55}">
      <dsp:nvSpPr>
        <dsp:cNvPr id="0" name=""/>
        <dsp:cNvSpPr/>
      </dsp:nvSpPr>
      <dsp:spPr>
        <a:xfrm rot="5400000">
          <a:off x="6936430" y="-1634518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need to </a:t>
          </a:r>
          <a:r>
            <a:rPr lang="en-US" sz="1700" b="0" i="1" kern="1200" smtClean="0">
              <a:solidFill>
                <a:srgbClr val="FF0000"/>
              </a:solidFill>
            </a:rPr>
            <a:t>wait</a:t>
          </a:r>
          <a:r>
            <a:rPr lang="en-US" sz="1700" b="0" i="1" kern="1200" smtClean="0"/>
            <a:t> there for the </a:t>
          </a:r>
          <a:r>
            <a:rPr lang="en-US" sz="1700" b="0" i="1" kern="1200" smtClean="0">
              <a:solidFill>
                <a:srgbClr val="FF0000"/>
              </a:solidFill>
            </a:rPr>
            <a:t>method to finish</a:t>
          </a:r>
          <a:r>
            <a:rPr lang="en-US" sz="1700" b="0" i="1" kern="1200" smtClean="0"/>
            <a:t> and then proceed with your code execution.</a:t>
          </a:r>
          <a:endParaRPr lang="en-US" sz="1700" b="0" i="1" kern="1200"/>
        </a:p>
      </dsp:txBody>
      <dsp:txXfrm rot="-5400000">
        <a:off x="3925270" y="1423307"/>
        <a:ext cx="6931592" cy="862605"/>
      </dsp:txXfrm>
    </dsp:sp>
    <dsp:sp modelId="{168A9BE8-1537-4DD1-8C52-C901DEAB3124}">
      <dsp:nvSpPr>
        <dsp:cNvPr id="0" name=""/>
        <dsp:cNvSpPr/>
      </dsp:nvSpPr>
      <dsp:spPr>
        <a:xfrm>
          <a:off x="0" y="1257150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await</a:t>
          </a:r>
          <a:r>
            <a:rPr lang="en-US" sz="3500" b="0" i="1" kern="1200" smtClean="0"/>
            <a:t>? </a:t>
          </a:r>
          <a:endParaRPr lang="en-US" sz="3500" b="0" i="1" kern="1200"/>
        </a:p>
      </dsp:txBody>
      <dsp:txXfrm>
        <a:off x="58331" y="1315481"/>
        <a:ext cx="3808607" cy="1078257"/>
      </dsp:txXfrm>
    </dsp:sp>
    <dsp:sp modelId="{E091B4A8-DD86-43F6-A75C-52B99ECCA803}">
      <dsp:nvSpPr>
        <dsp:cNvPr id="0" name=""/>
        <dsp:cNvSpPr/>
      </dsp:nvSpPr>
      <dsp:spPr>
        <a:xfrm rot="5400000">
          <a:off x="6936430" y="-379852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want to </a:t>
          </a:r>
          <a:r>
            <a:rPr lang="en-US" sz="1700" b="0" i="1" kern="1200" smtClean="0">
              <a:solidFill>
                <a:srgbClr val="FF0000"/>
              </a:solidFill>
            </a:rPr>
            <a:t>process Future </a:t>
          </a:r>
          <a:r>
            <a:rPr lang="en-US" sz="1700" b="0" i="1" kern="1200" smtClean="0"/>
            <a:t>after it was successfully finished in an async way - program will continue execution after this async method was called, but </a:t>
          </a:r>
          <a:r>
            <a:rPr lang="en-US" sz="1700" b="0" i="1" kern="1200" smtClean="0">
              <a:solidFill>
                <a:srgbClr val="FF0000"/>
              </a:solidFill>
            </a:rPr>
            <a:t>.then() callback</a:t>
          </a:r>
          <a:r>
            <a:rPr lang="en-US" sz="1700" b="0" i="1" kern="1200" smtClean="0"/>
            <a:t> will be executed later.</a:t>
          </a:r>
          <a:endParaRPr lang="en-US" sz="1700" b="0" i="1" kern="1200"/>
        </a:p>
      </dsp:txBody>
      <dsp:txXfrm rot="-5400000">
        <a:off x="3925270" y="2677973"/>
        <a:ext cx="6931592" cy="862605"/>
      </dsp:txXfrm>
    </dsp:sp>
    <dsp:sp modelId="{23C5B476-D40C-4FD3-8854-069351585453}">
      <dsp:nvSpPr>
        <dsp:cNvPr id="0" name=""/>
        <dsp:cNvSpPr/>
      </dsp:nvSpPr>
      <dsp:spPr>
        <a:xfrm>
          <a:off x="0" y="2511815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780526"/>
                <a:satOff val="-45086"/>
                <a:lumOff val="4953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780526"/>
                <a:satOff val="-45086"/>
                <a:lumOff val="4953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780526"/>
                <a:satOff val="-45086"/>
                <a:lumOff val="4953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then</a:t>
          </a:r>
          <a:r>
            <a:rPr lang="en-US" sz="3500" b="0" i="1" kern="1200" smtClean="0"/>
            <a:t>? </a:t>
          </a:r>
          <a:endParaRPr lang="en-US" sz="3500" b="0" i="1" kern="1200"/>
        </a:p>
      </dsp:txBody>
      <dsp:txXfrm>
        <a:off x="58331" y="2570146"/>
        <a:ext cx="3808607" cy="1078257"/>
      </dsp:txXfrm>
    </dsp:sp>
    <dsp:sp modelId="{2B4A354E-ED99-43ED-A9DC-CAC38FEEA05B}">
      <dsp:nvSpPr>
        <dsp:cNvPr id="0" name=""/>
        <dsp:cNvSpPr/>
      </dsp:nvSpPr>
      <dsp:spPr>
        <a:xfrm rot="5400000">
          <a:off x="6936430" y="874813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1" kern="1200" smtClean="0"/>
            <a:t>When you want to get a </a:t>
          </a:r>
          <a:r>
            <a:rPr lang="en-US" sz="1700" b="0" i="1" kern="1200" smtClean="0">
              <a:solidFill>
                <a:srgbClr val="FF0000"/>
              </a:solidFill>
            </a:rPr>
            <a:t>result from an async function.</a:t>
          </a:r>
          <a:endParaRPr lang="en-US" sz="1700" b="0" i="1" kern="1200">
            <a:solidFill>
              <a:srgbClr val="FF0000"/>
            </a:solidFill>
          </a:endParaRPr>
        </a:p>
      </dsp:txBody>
      <dsp:txXfrm rot="-5400000">
        <a:off x="3925270" y="3932639"/>
        <a:ext cx="6931592" cy="862605"/>
      </dsp:txXfrm>
    </dsp:sp>
    <dsp:sp modelId="{7CE74718-E341-4E21-A762-148631729E74}">
      <dsp:nvSpPr>
        <dsp:cNvPr id="0" name=""/>
        <dsp:cNvSpPr/>
      </dsp:nvSpPr>
      <dsp:spPr>
        <a:xfrm>
          <a:off x="0" y="3766481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1" kern="1200" smtClean="0"/>
            <a:t>When to use </a:t>
          </a:r>
          <a:r>
            <a:rPr lang="en-US" sz="3500" b="1" i="1" kern="1200" smtClean="0"/>
            <a:t>Future</a:t>
          </a:r>
          <a:r>
            <a:rPr lang="en-US" sz="3500" b="0" i="1" kern="1200" smtClean="0"/>
            <a:t>? </a:t>
          </a:r>
          <a:endParaRPr lang="en-US" sz="3500" b="0" i="1" kern="1200"/>
        </a:p>
      </dsp:txBody>
      <dsp:txXfrm>
        <a:off x="58331" y="3824812"/>
        <a:ext cx="3808607" cy="1078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1E1B-73B5-4ECC-AF0C-8E0EE618E315}">
      <dsp:nvSpPr>
        <dsp:cNvPr id="0" name=""/>
        <dsp:cNvSpPr/>
      </dsp:nvSpPr>
      <dsp:spPr>
        <a:xfrm rot="5400000">
          <a:off x="6936430" y="-2889184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kern="1200" smtClean="0"/>
            <a:t>Future&lt;void&gt;</a:t>
          </a:r>
          <a:endParaRPr lang="en-US" sz="3500" kern="1200"/>
        </a:p>
      </dsp:txBody>
      <dsp:txXfrm rot="-5400000">
        <a:off x="3925270" y="168641"/>
        <a:ext cx="6931592" cy="862605"/>
      </dsp:txXfrm>
    </dsp:sp>
    <dsp:sp modelId="{C76F1A49-E676-4050-975B-6822200E61A6}">
      <dsp:nvSpPr>
        <dsp:cNvPr id="0" name=""/>
        <dsp:cNvSpPr/>
      </dsp:nvSpPr>
      <dsp:spPr>
        <a:xfrm>
          <a:off x="0" y="2484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Update, Delete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smtClean="0"/>
            <a:t>(updateData, delete)</a:t>
          </a:r>
          <a:endParaRPr lang="en-US" sz="2900" b="0" i="1" kern="1200" smtClean="0"/>
        </a:p>
      </dsp:txBody>
      <dsp:txXfrm>
        <a:off x="58331" y="60815"/>
        <a:ext cx="3808607" cy="1078257"/>
      </dsp:txXfrm>
    </dsp:sp>
    <dsp:sp modelId="{36D8EB9A-438C-4364-B66A-6A9800760F55}">
      <dsp:nvSpPr>
        <dsp:cNvPr id="0" name=""/>
        <dsp:cNvSpPr/>
      </dsp:nvSpPr>
      <dsp:spPr>
        <a:xfrm rot="5400000">
          <a:off x="6936430" y="-1634518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i="0" kern="1200" smtClean="0"/>
            <a:t>Future&lt;DocumentReference&gt;</a:t>
          </a:r>
          <a:endParaRPr lang="en-US" sz="3500" b="0" i="1" kern="1200"/>
        </a:p>
      </dsp:txBody>
      <dsp:txXfrm rot="-5400000">
        <a:off x="3925270" y="1423307"/>
        <a:ext cx="6931592" cy="862605"/>
      </dsp:txXfrm>
    </dsp:sp>
    <dsp:sp modelId="{168A9BE8-1537-4DD1-8C52-C901DEAB3124}">
      <dsp:nvSpPr>
        <dsp:cNvPr id="0" name=""/>
        <dsp:cNvSpPr/>
      </dsp:nvSpPr>
      <dsp:spPr>
        <a:xfrm>
          <a:off x="0" y="1257150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Insert, update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smtClean="0"/>
            <a:t>(add, setData)</a:t>
          </a:r>
          <a:endParaRPr lang="en-US" sz="2900" b="0" i="1" kern="1200"/>
        </a:p>
      </dsp:txBody>
      <dsp:txXfrm>
        <a:off x="58331" y="1315481"/>
        <a:ext cx="3808607" cy="1078257"/>
      </dsp:txXfrm>
    </dsp:sp>
    <dsp:sp modelId="{E091B4A8-DD86-43F6-A75C-52B99ECCA803}">
      <dsp:nvSpPr>
        <dsp:cNvPr id="0" name=""/>
        <dsp:cNvSpPr/>
      </dsp:nvSpPr>
      <dsp:spPr>
        <a:xfrm rot="5400000">
          <a:off x="6936430" y="-379852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i="0" kern="1200" smtClean="0"/>
            <a:t>Stream&lt;QuerySnapshot&gt;</a:t>
          </a:r>
          <a:endParaRPr lang="en-US" sz="3500" b="0" i="1" kern="1200"/>
        </a:p>
      </dsp:txBody>
      <dsp:txXfrm rot="-5400000">
        <a:off x="3925270" y="2677973"/>
        <a:ext cx="6931592" cy="862605"/>
      </dsp:txXfrm>
    </dsp:sp>
    <dsp:sp modelId="{23C5B476-D40C-4FD3-8854-069351585453}">
      <dsp:nvSpPr>
        <dsp:cNvPr id="0" name=""/>
        <dsp:cNvSpPr/>
      </dsp:nvSpPr>
      <dsp:spPr>
        <a:xfrm>
          <a:off x="0" y="2511815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780526"/>
                <a:satOff val="-45086"/>
                <a:lumOff val="4953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780526"/>
                <a:satOff val="-45086"/>
                <a:lumOff val="4953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780526"/>
                <a:satOff val="-45086"/>
                <a:lumOff val="4953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Get data &gt;1 docs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(getDocuments)</a:t>
          </a:r>
        </a:p>
      </dsp:txBody>
      <dsp:txXfrm>
        <a:off x="58331" y="2570146"/>
        <a:ext cx="3808607" cy="1078257"/>
      </dsp:txXfrm>
    </dsp:sp>
    <dsp:sp modelId="{2B4A354E-ED99-43ED-A9DC-CAC38FEEA05B}">
      <dsp:nvSpPr>
        <dsp:cNvPr id="0" name=""/>
        <dsp:cNvSpPr/>
      </dsp:nvSpPr>
      <dsp:spPr>
        <a:xfrm rot="5400000">
          <a:off x="6936430" y="874813"/>
          <a:ext cx="955935" cy="6978257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i="0" kern="1200" smtClean="0"/>
            <a:t>Future&lt;DocumentSnapshot&gt;</a:t>
          </a:r>
          <a:endParaRPr lang="en-US" sz="3500" b="0" i="1" kern="1200">
            <a:solidFill>
              <a:srgbClr val="FF0000"/>
            </a:solidFill>
          </a:endParaRPr>
        </a:p>
      </dsp:txBody>
      <dsp:txXfrm rot="-5400000">
        <a:off x="3925270" y="3932639"/>
        <a:ext cx="6931592" cy="862605"/>
      </dsp:txXfrm>
    </dsp:sp>
    <dsp:sp modelId="{7CE74718-E341-4E21-A762-148631729E74}">
      <dsp:nvSpPr>
        <dsp:cNvPr id="0" name=""/>
        <dsp:cNvSpPr/>
      </dsp:nvSpPr>
      <dsp:spPr>
        <a:xfrm>
          <a:off x="0" y="3766481"/>
          <a:ext cx="3925269" cy="11949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90263"/>
                <a:satOff val="-22543"/>
                <a:lumOff val="247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90263"/>
                <a:satOff val="-22543"/>
                <a:lumOff val="2477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90263"/>
                <a:satOff val="-22543"/>
                <a:lumOff val="2477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Get data 1 doc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1" kern="1200" smtClean="0"/>
            <a:t>(get)</a:t>
          </a:r>
          <a:endParaRPr lang="en-US" sz="2900" b="0" i="1" kern="1200"/>
        </a:p>
      </dsp:txBody>
      <dsp:txXfrm>
        <a:off x="58331" y="3824812"/>
        <a:ext cx="3808607" cy="1078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medium.com/@jelenaaa.lecic/when-to-use-async-await-then-and-future-in-dart-5e00e64ab9b1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Coding Service Class (Business Logic)</a:t>
            </a:r>
            <a:br>
              <a:rPr lang="en-US" sz="4000" smtClean="0"/>
            </a:br>
            <a:r>
              <a:rPr lang="en-US" sz="4000" smtClean="0"/>
              <a:t>for manipulate database with model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Rest</a:t>
            </a:r>
            <a:r>
              <a:rPr lang="en-US" sz="3100" smtClean="0"/>
              <a:t>OrderService</a:t>
            </a:r>
            <a:br>
              <a:rPr lang="en-US" sz="31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13 </a:t>
            </a:r>
            <a:r>
              <a:rPr lang="en-US" smtClean="0"/>
              <a:t>Oct 2020</a:t>
            </a:r>
          </a:p>
          <a:p>
            <a:r>
              <a:rPr lang="en-US" smtClean="0"/>
              <a:t>Day#85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5522" y="700709"/>
            <a:ext cx="884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bg1"/>
                </a:solidFill>
              </a:rPr>
              <a:t>EP95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Order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1534"/>
          <a:stretch/>
        </p:blipFill>
        <p:spPr>
          <a:xfrm>
            <a:off x="609599" y="990192"/>
            <a:ext cx="7703127" cy="49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Order Service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3" y="923533"/>
            <a:ext cx="7025841" cy="56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Order Service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3" y="1013892"/>
            <a:ext cx="7370445" cy="52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Review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Coding Service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RestMenuService (EP94)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RestTableService </a:t>
            </a:r>
            <a:r>
              <a:rPr lang="en-US" sz="1800"/>
              <a:t>(EP94)</a:t>
            </a:r>
            <a:endParaRPr lang="en-US" sz="180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RestOrderService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Coding Asyn Function</a:t>
            </a:r>
            <a:endParaRPr lang="en-US"/>
          </a:p>
          <a:p>
            <a:r>
              <a:rPr lang="en-US" sz="2000" smtClean="0"/>
              <a:t>Convert data from Firestore to Model Object</a:t>
            </a:r>
          </a:p>
          <a:p>
            <a:r>
              <a:rPr lang="en-US" sz="2400" smtClean="0"/>
              <a:t>Usage: Asyn, Await, Future,then</a:t>
            </a:r>
          </a:p>
          <a:p>
            <a:r>
              <a:rPr lang="en-US" sz="2400" smtClean="0"/>
              <a:t>How to check return function type</a:t>
            </a:r>
          </a:p>
          <a:p>
            <a:r>
              <a:rPr lang="en-US" sz="2400" smtClean="0"/>
              <a:t>How to print out return output e.g. Order model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12192000" cy="574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One of Benefit separate Business Logic and UI is to reduce but because when making UI, business logic has been tested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532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81105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737727" y="3371897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RestOrderItemModel</a:t>
            </a:r>
            <a:endParaRPr lang="en-US" sz="1200"/>
          </a:p>
        </p:txBody>
      </p:sp>
      <p:sp>
        <p:nvSpPr>
          <p:cNvPr id="108" name="Rectangle 107"/>
          <p:cNvSpPr/>
          <p:nvPr/>
        </p:nvSpPr>
        <p:spPr>
          <a:xfrm>
            <a:off x="9159833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9491" y="1315107"/>
            <a:ext cx="2432462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02377" y="1315107"/>
            <a:ext cx="2638304" cy="4040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Concept</a:t>
            </a:r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099464" y="2076207"/>
            <a:ext cx="1169719" cy="87035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Firebase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75170" y="1308757"/>
            <a:ext cx="2644238" cy="68629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Mapping</a:t>
            </a:r>
          </a:p>
          <a:p>
            <a:pPr algn="ctr"/>
            <a:r>
              <a:rPr lang="en-US" smtClean="0"/>
              <a:t>(Folder: models)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6442" y="1308757"/>
            <a:ext cx="2638303" cy="690756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Business Logic</a:t>
            </a:r>
          </a:p>
          <a:p>
            <a:pPr algn="ctr"/>
            <a:r>
              <a:rPr lang="en-US" smtClean="0"/>
              <a:t>(Folder: services)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7829" y="3119746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REST_TM_MENUS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587829" y="4123211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REST_TT_ORDERS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798616" y="4613057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REST_TT_ORDER_ITEMS</a:t>
            </a:r>
            <a:endParaRPr lang="en-US" sz="1050"/>
          </a:p>
        </p:txBody>
      </p:sp>
      <p:sp>
        <p:nvSpPr>
          <p:cNvPr id="13" name="Rectangle 12"/>
          <p:cNvSpPr/>
          <p:nvPr/>
        </p:nvSpPr>
        <p:spPr>
          <a:xfrm>
            <a:off x="6333506" y="2233058"/>
            <a:ext cx="2252353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RestMenuModel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33506" y="2779323"/>
            <a:ext cx="2252353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RestOrderModel</a:t>
            </a: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6683298" y="3325588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RestOrderItemModel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6683298" y="3871853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RestTableModel</a:t>
            </a:r>
            <a:endParaRPr lang="en-US" sz="1200"/>
          </a:p>
        </p:txBody>
      </p:sp>
      <p:sp>
        <p:nvSpPr>
          <p:cNvPr id="17" name="Rectangle 16"/>
          <p:cNvSpPr/>
          <p:nvPr/>
        </p:nvSpPr>
        <p:spPr>
          <a:xfrm>
            <a:off x="3368637" y="2283528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RestMenuService</a:t>
            </a: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3368637" y="2829793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RestTableService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68637" y="3376058"/>
            <a:ext cx="2252353" cy="4037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RestOrderService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587829" y="3594261"/>
            <a:ext cx="2006930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REST_TM_TABLE</a:t>
            </a:r>
            <a:endParaRPr lang="en-US" sz="1200"/>
          </a:p>
        </p:txBody>
      </p:sp>
      <p:sp>
        <p:nvSpPr>
          <p:cNvPr id="30" name="Left-Right Arrow 29"/>
          <p:cNvSpPr/>
          <p:nvPr/>
        </p:nvSpPr>
        <p:spPr>
          <a:xfrm>
            <a:off x="2796645" y="3323602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5735785" y="3323602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49" idx="0"/>
            <a:endCxn id="8" idx="0"/>
          </p:cNvCxnSpPr>
          <p:nvPr/>
        </p:nvCxnSpPr>
        <p:spPr>
          <a:xfrm rot="16200000" flipV="1">
            <a:off x="7497290" y="-1672939"/>
            <a:ext cx="12700" cy="5963391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1"/>
            <a:endCxn id="12" idx="1"/>
          </p:cNvCxnSpPr>
          <p:nvPr/>
        </p:nvCxnSpPr>
        <p:spPr>
          <a:xfrm rot="10800000" flipH="1" flipV="1">
            <a:off x="587828" y="4325092"/>
            <a:ext cx="210787" cy="489846"/>
          </a:xfrm>
          <a:prstGeom prst="bentConnector3">
            <a:avLst>
              <a:gd name="adj1" fmla="val -52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/>
          <p:cNvSpPr/>
          <p:nvPr/>
        </p:nvSpPr>
        <p:spPr>
          <a:xfrm>
            <a:off x="8720448" y="3347606"/>
            <a:ext cx="439385" cy="34240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159833" y="1308757"/>
            <a:ext cx="2638304" cy="686298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UI</a:t>
            </a:r>
          </a:p>
          <a:p>
            <a:pPr algn="ctr"/>
            <a:r>
              <a:rPr lang="en-US" smtClean="0"/>
              <a:t>(Folder: screens)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385462" y="2737480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Make Order</a:t>
            </a:r>
          </a:p>
          <a:p>
            <a:pPr algn="ctr"/>
            <a:r>
              <a:rPr lang="en-US" sz="1600" smtClean="0"/>
              <a:t>(search menu)</a:t>
            </a:r>
            <a:endParaRPr lang="en-US" sz="1600"/>
          </a:p>
        </p:txBody>
      </p:sp>
      <p:sp>
        <p:nvSpPr>
          <p:cNvPr id="51" name="Rectangle 50"/>
          <p:cNvSpPr/>
          <p:nvPr/>
        </p:nvSpPr>
        <p:spPr>
          <a:xfrm>
            <a:off x="9385460" y="2243791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Home Tab</a:t>
            </a:r>
            <a:endParaRPr lang="en-US" sz="1600"/>
          </a:p>
        </p:txBody>
      </p:sp>
      <p:sp>
        <p:nvSpPr>
          <p:cNvPr id="52" name="Rectangle 51"/>
          <p:cNvSpPr/>
          <p:nvPr/>
        </p:nvSpPr>
        <p:spPr>
          <a:xfrm>
            <a:off x="9391398" y="3724858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View Order Status</a:t>
            </a:r>
            <a:endParaRPr lang="en-US" sz="1600"/>
          </a:p>
        </p:txBody>
      </p:sp>
      <p:sp>
        <p:nvSpPr>
          <p:cNvPr id="54" name="Rectangle 53"/>
          <p:cNvSpPr/>
          <p:nvPr/>
        </p:nvSpPr>
        <p:spPr>
          <a:xfrm>
            <a:off x="9811813" y="3231169"/>
            <a:ext cx="1826000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Order Item Detail</a:t>
            </a:r>
          </a:p>
          <a:p>
            <a:pPr algn="ctr"/>
            <a:r>
              <a:rPr lang="en-US" sz="1600" smtClean="0"/>
              <a:t>(update, delete)</a:t>
            </a:r>
            <a:endParaRPr lang="en-US" sz="1600"/>
          </a:p>
        </p:txBody>
      </p:sp>
      <p:cxnSp>
        <p:nvCxnSpPr>
          <p:cNvPr id="57" name="Elbow Connector 56"/>
          <p:cNvCxnSpPr>
            <a:stCxn id="51" idx="1"/>
            <a:endCxn id="89" idx="2"/>
          </p:cNvCxnSpPr>
          <p:nvPr/>
        </p:nvCxnSpPr>
        <p:spPr>
          <a:xfrm rot="10800000" flipV="1">
            <a:off x="9268692" y="2445671"/>
            <a:ext cx="116769" cy="506557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1" idx="1"/>
            <a:endCxn id="90" idx="2"/>
          </p:cNvCxnSpPr>
          <p:nvPr/>
        </p:nvCxnSpPr>
        <p:spPr>
          <a:xfrm rot="10800000" flipV="1">
            <a:off x="9268692" y="2445672"/>
            <a:ext cx="116769" cy="1483600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04098" y="4218547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View Order Price</a:t>
            </a:r>
            <a:endParaRPr lang="en-US" sz="1600"/>
          </a:p>
        </p:txBody>
      </p:sp>
      <p:sp>
        <p:nvSpPr>
          <p:cNvPr id="81" name="Rectangle 80"/>
          <p:cNvSpPr/>
          <p:nvPr/>
        </p:nvSpPr>
        <p:spPr>
          <a:xfrm>
            <a:off x="9385459" y="4712235"/>
            <a:ext cx="2252353" cy="403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Make Payment</a:t>
            </a:r>
            <a:endParaRPr lang="en-US" sz="1600"/>
          </a:p>
        </p:txBody>
      </p:sp>
      <p:cxnSp>
        <p:nvCxnSpPr>
          <p:cNvPr id="82" name="Elbow Connector 81"/>
          <p:cNvCxnSpPr>
            <a:stCxn id="51" idx="1"/>
            <a:endCxn id="94" idx="2"/>
          </p:cNvCxnSpPr>
          <p:nvPr/>
        </p:nvCxnSpPr>
        <p:spPr>
          <a:xfrm rot="10800000" flipV="1">
            <a:off x="9268692" y="2445672"/>
            <a:ext cx="116769" cy="1947570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9268691" y="2807252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90" name="Oval 89"/>
          <p:cNvSpPr/>
          <p:nvPr/>
        </p:nvSpPr>
        <p:spPr>
          <a:xfrm>
            <a:off x="9268691" y="3784295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94" name="Oval 93"/>
          <p:cNvSpPr/>
          <p:nvPr/>
        </p:nvSpPr>
        <p:spPr>
          <a:xfrm>
            <a:off x="9268691" y="4248265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9268691" y="4763498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cxnSp>
        <p:nvCxnSpPr>
          <p:cNvPr id="101" name="Elbow Connector 100"/>
          <p:cNvCxnSpPr>
            <a:stCxn id="51" idx="1"/>
            <a:endCxn id="95" idx="2"/>
          </p:cNvCxnSpPr>
          <p:nvPr/>
        </p:nvCxnSpPr>
        <p:spPr>
          <a:xfrm rot="10800000" flipV="1">
            <a:off x="9268692" y="2445671"/>
            <a:ext cx="116769" cy="2462803"/>
          </a:xfrm>
          <a:prstGeom prst="bentConnector3">
            <a:avLst>
              <a:gd name="adj1" fmla="val 295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9491" y="1308757"/>
            <a:ext cx="2432462" cy="690756"/>
          </a:xfrm>
          <a:prstGeom prst="roundRect">
            <a:avLst>
              <a:gd name="adj" fmla="val 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(FireStore)</a:t>
            </a:r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196442" y="5478922"/>
            <a:ext cx="2638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Service Class has</a:t>
            </a:r>
          </a:p>
          <a:p>
            <a:pPr algn="ctr"/>
            <a:r>
              <a:rPr lang="en-US" sz="1600" smtClean="0">
                <a:solidFill>
                  <a:srgbClr val="FF0000"/>
                </a:solidFill>
              </a:rPr>
              <a:t>Static Functions </a:t>
            </a:r>
            <a:r>
              <a:rPr lang="en-US" sz="1600" smtClean="0"/>
              <a:t>for manipulate database though model class</a:t>
            </a:r>
            <a:endParaRPr lang="en-US" sz="1600"/>
          </a:p>
        </p:txBody>
      </p:sp>
      <p:sp>
        <p:nvSpPr>
          <p:cNvPr id="115" name="TextBox 114"/>
          <p:cNvSpPr txBox="1"/>
          <p:nvPr/>
        </p:nvSpPr>
        <p:spPr>
          <a:xfrm>
            <a:off x="6184488" y="5478922"/>
            <a:ext cx="263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Database Fields = Properties in Model Class</a:t>
            </a:r>
            <a:endParaRPr lang="en-US" sz="1600"/>
          </a:p>
        </p:txBody>
      </p:sp>
      <p:sp>
        <p:nvSpPr>
          <p:cNvPr id="116" name="TextBox 115"/>
          <p:cNvSpPr txBox="1"/>
          <p:nvPr/>
        </p:nvSpPr>
        <p:spPr>
          <a:xfrm>
            <a:off x="9172534" y="5478922"/>
            <a:ext cx="262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Database Fields = Properties in Model Class</a:t>
            </a:r>
            <a:endParaRPr lang="en-US" sz="1600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93353"/>
              </p:ext>
            </p:extLst>
          </p:nvPr>
        </p:nvGraphicFramePr>
        <p:xfrm>
          <a:off x="426155" y="5443166"/>
          <a:ext cx="242054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72">
                  <a:extLst>
                    <a:ext uri="{9D8B030D-6E8A-4147-A177-3AD203B41FA5}">
                      <a16:colId xmlns:a16="http://schemas.microsoft.com/office/drawing/2014/main" val="251442242"/>
                    </a:ext>
                  </a:extLst>
                </a:gridCol>
                <a:gridCol w="1210272">
                  <a:extLst>
                    <a:ext uri="{9D8B030D-6E8A-4147-A177-3AD203B41FA5}">
                      <a16:colId xmlns:a16="http://schemas.microsoft.com/office/drawing/2014/main" val="394001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smtClean="0"/>
                        <a:t>No SQL DB</a:t>
                      </a:r>
                    </a:p>
                    <a:p>
                      <a:r>
                        <a:rPr lang="en-US" sz="1100" smtClean="0"/>
                        <a:t>FileStore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Relational</a:t>
                      </a:r>
                      <a:r>
                        <a:rPr lang="en-US" sz="1100" baseline="0" smtClean="0"/>
                        <a:t> DB</a:t>
                      </a:r>
                    </a:p>
                    <a:p>
                      <a:r>
                        <a:rPr lang="en-US" sz="1100" baseline="0" smtClean="0"/>
                        <a:t>e.g. MySQL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Catalog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Table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4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Column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18883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196442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Service Class</a:t>
            </a:r>
            <a:endParaRPr lang="en-US" sz="1200"/>
          </a:p>
        </p:txBody>
      </p:sp>
      <p:sp>
        <p:nvSpPr>
          <p:cNvPr id="119" name="TextBox 118"/>
          <p:cNvSpPr txBox="1"/>
          <p:nvPr/>
        </p:nvSpPr>
        <p:spPr>
          <a:xfrm>
            <a:off x="6222672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Model Class</a:t>
            </a:r>
            <a:endParaRPr lang="en-US" sz="1200"/>
          </a:p>
        </p:txBody>
      </p:sp>
      <p:sp>
        <p:nvSpPr>
          <p:cNvPr id="120" name="TextBox 119"/>
          <p:cNvSpPr txBox="1"/>
          <p:nvPr/>
        </p:nvSpPr>
        <p:spPr>
          <a:xfrm>
            <a:off x="9153897" y="2002943"/>
            <a:ext cx="249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UI Class</a:t>
            </a:r>
            <a:endParaRPr lang="en-US" sz="1200"/>
          </a:p>
        </p:txBody>
      </p:sp>
      <p:sp>
        <p:nvSpPr>
          <p:cNvPr id="121" name="Rectangle 120"/>
          <p:cNvSpPr/>
          <p:nvPr/>
        </p:nvSpPr>
        <p:spPr>
          <a:xfrm>
            <a:off x="6683297" y="4411176"/>
            <a:ext cx="1902561" cy="40376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shade val="50000"/>
                <a:shade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RestCustomerModel</a:t>
            </a:r>
            <a:endParaRPr lang="en-US" sz="1200"/>
          </a:p>
        </p:txBody>
      </p:sp>
      <p:cxnSp>
        <p:nvCxnSpPr>
          <p:cNvPr id="124" name="Elbow Connector 123"/>
          <p:cNvCxnSpPr>
            <a:stCxn id="14" idx="1"/>
            <a:endCxn id="135" idx="2"/>
          </p:cNvCxnSpPr>
          <p:nvPr/>
        </p:nvCxnSpPr>
        <p:spPr>
          <a:xfrm rot="10800000" flipH="1" flipV="1">
            <a:off x="6333505" y="2981204"/>
            <a:ext cx="232771" cy="539830"/>
          </a:xfrm>
          <a:prstGeom prst="bentConnector3">
            <a:avLst>
              <a:gd name="adj1" fmla="val -98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4" idx="1"/>
            <a:endCxn id="136" idx="2"/>
          </p:cNvCxnSpPr>
          <p:nvPr/>
        </p:nvCxnSpPr>
        <p:spPr>
          <a:xfrm rot="10800000" flipH="1" flipV="1">
            <a:off x="6333506" y="2981203"/>
            <a:ext cx="226668" cy="1070199"/>
          </a:xfrm>
          <a:prstGeom prst="bentConnector3">
            <a:avLst>
              <a:gd name="adj1" fmla="val -100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4" idx="1"/>
            <a:endCxn id="137" idx="2"/>
          </p:cNvCxnSpPr>
          <p:nvPr/>
        </p:nvCxnSpPr>
        <p:spPr>
          <a:xfrm rot="10800000" flipH="1" flipV="1">
            <a:off x="6333506" y="2981204"/>
            <a:ext cx="229636" cy="1631816"/>
          </a:xfrm>
          <a:prstGeom prst="bentConnector3">
            <a:avLst>
              <a:gd name="adj1" fmla="val -99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66277" y="3376057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6560174" y="3906426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37" name="Oval 136"/>
          <p:cNvSpPr/>
          <p:nvPr/>
        </p:nvSpPr>
        <p:spPr>
          <a:xfrm>
            <a:off x="6563142" y="4468043"/>
            <a:ext cx="290366" cy="289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3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3303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 Function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8136674"/>
              </p:ext>
            </p:extLst>
          </p:nvPr>
        </p:nvGraphicFramePr>
        <p:xfrm>
          <a:off x="609599" y="1217220"/>
          <a:ext cx="10903527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599" y="6382987"/>
            <a:ext cx="1090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hlinkClick r:id="rId7"/>
              </a:rPr>
              <a:t>(https</a:t>
            </a:r>
            <a:r>
              <a:rPr lang="en-US" sz="1400">
                <a:hlinkClick r:id="rId7"/>
              </a:rPr>
              <a:t>://medium.com</a:t>
            </a:r>
            <a:r>
              <a:rPr lang="en-US" sz="1400">
                <a:hlinkClick r:id="rId7"/>
              </a:rPr>
              <a:t>/@</a:t>
            </a:r>
            <a:r>
              <a:rPr lang="en-US" sz="1400" smtClean="0">
                <a:hlinkClick r:id="rId7"/>
              </a:rPr>
              <a:t>jelenaaa.lecic/when-to-use-async-await-then-and-future-in-dart-5e00e64ab9b1</a:t>
            </a:r>
            <a:r>
              <a:rPr lang="en-US" sz="1400" smtClean="0"/>
              <a:t>, 2019)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80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use Asyn, await, then and Future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12935688"/>
              </p:ext>
            </p:extLst>
          </p:nvPr>
        </p:nvGraphicFramePr>
        <p:xfrm>
          <a:off x="609599" y="1217220"/>
          <a:ext cx="10903527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7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Manipulate with Database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55256"/>
              </p:ext>
            </p:extLst>
          </p:nvPr>
        </p:nvGraphicFramePr>
        <p:xfrm>
          <a:off x="262246" y="883117"/>
          <a:ext cx="11667507" cy="59601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608">
                  <a:extLst>
                    <a:ext uri="{9D8B030D-6E8A-4147-A177-3AD203B41FA5}">
                      <a16:colId xmlns:a16="http://schemas.microsoft.com/office/drawing/2014/main" val="2161243763"/>
                    </a:ext>
                  </a:extLst>
                </a:gridCol>
                <a:gridCol w="2420404">
                  <a:extLst>
                    <a:ext uri="{9D8B030D-6E8A-4147-A177-3AD203B41FA5}">
                      <a16:colId xmlns:a16="http://schemas.microsoft.com/office/drawing/2014/main" val="2191173701"/>
                    </a:ext>
                  </a:extLst>
                </a:gridCol>
                <a:gridCol w="7590495">
                  <a:extLst>
                    <a:ext uri="{9D8B030D-6E8A-4147-A177-3AD203B41FA5}">
                      <a16:colId xmlns:a16="http://schemas.microsoft.com/office/drawing/2014/main" val="3918156592"/>
                    </a:ext>
                  </a:extLst>
                </a:gridCol>
              </a:tblGrid>
              <a:tr h="29089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Return Function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Sample</a:t>
                      </a:r>
                      <a:r>
                        <a:rPr lang="en-US" sz="1200" baseline="0" smtClean="0"/>
                        <a:t> Code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1677"/>
                  </a:ext>
                </a:extLst>
              </a:tr>
              <a:tr h="4065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Insert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smtClean="0"/>
                        <a:t>(1 doc)</a:t>
                      </a:r>
                      <a:endParaRPr lang="en-US" sz="1200" smtClean="0"/>
                    </a:p>
                    <a:p>
                      <a:endParaRPr 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smtClean="0"/>
                        <a:t>Future&lt;DocumentReference&gt;</a:t>
                      </a:r>
                      <a:endParaRPr lang="en-US" sz="1200" b="0" i="1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ym typeface="Wingdings 3" panose="05040102010807070707" pitchFamily="18" charset="2"/>
                        </a:rPr>
                        <a:t></a:t>
                      </a: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Future&lt;String&gt;</a:t>
                      </a:r>
                    </a:p>
                    <a:p>
                      <a:pPr algn="ctr"/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(Document</a:t>
                      </a:r>
                      <a:r>
                        <a:rPr lang="en-US" sz="1200" b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Future&lt;String&gt; addOrderItem({RestOrderItemModel restOrderItem, String orderNo})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968756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Firestore.instance.collection(ORDER_COLLECTION_NAME).document(orderNo).collection(ORDER_ITEM_COLLECTION_NAME).add(restOrderItem.toFireStore()).then((value)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8684677"/>
                  </a:ext>
                </a:extLst>
              </a:tr>
              <a:tr h="4065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Get data </a:t>
                      </a:r>
                      <a:r>
                        <a:rPr lang="en-US" sz="1200" smtClean="0"/>
                        <a:t>with</a:t>
                      </a:r>
                      <a:r>
                        <a:rPr lang="en-US" sz="1200" baseline="0" smtClean="0"/>
                        <a:t> where</a:t>
                      </a:r>
                      <a:endParaRPr lang="en-US" sz="120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smtClean="0"/>
                        <a:t>(many doc)</a:t>
                      </a:r>
                      <a:endParaRPr lang="en-US" sz="120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&lt;Stream&gt;QuerySnapshot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 Stream&lt;QuerySnapshot&gt; getOrderItemsForSendOrder({String orderNo})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82391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Firestore.instance.collection(ORDER_COLLECTION_NAME).document(orderNo).collection(ORDER_ITEM_COLLECTION_NAME).where('status', isEqualTo: 'ORDER').snapshots();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9644402"/>
                  </a:ext>
                </a:extLst>
              </a:tr>
              <a:tr h="569181">
                <a:tc rowSpan="2">
                  <a:txBody>
                    <a:bodyPr/>
                    <a:lstStyle/>
                    <a:p>
                      <a:r>
                        <a:rPr lang="en-US" sz="1200" smtClean="0"/>
                        <a:t>Update</a:t>
                      </a:r>
                      <a:r>
                        <a:rPr lang="en-US" sz="1200" baseline="0" smtClean="0"/>
                        <a:t> data</a:t>
                      </a:r>
                    </a:p>
                    <a:p>
                      <a:r>
                        <a:rPr lang="en-US" sz="1200" baseline="0" smtClean="0"/>
                        <a:t>(1 doc)</a:t>
                      </a:r>
                      <a:endParaRPr 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Void = no return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tatic Future&lt;void&gt; updateOrderItem({RestOrderItemModel restOrderItem, String orderNo, String orderItemDocId})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433478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Firestore.instance.collection(ORDER_COLLECTION_NAME).document(orderNo).collection(ORDER_ITEM_COLLECTION_NAME).document(orderItemDocId).setData(restOrderItem.toFireStore());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9859577"/>
                  </a:ext>
                </a:extLst>
              </a:tr>
              <a:tr h="569181">
                <a:tc rowSpan="2">
                  <a:txBody>
                    <a:bodyPr/>
                    <a:lstStyle/>
                    <a:p>
                      <a:r>
                        <a:rPr lang="en-US" sz="1200" smtClean="0"/>
                        <a:t>Delete data </a:t>
                      </a:r>
                    </a:p>
                    <a:p>
                      <a:r>
                        <a:rPr lang="en-US" sz="1200" baseline="0" smtClean="0"/>
                        <a:t>(1 doc)</a:t>
                      </a:r>
                      <a:endParaRPr 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Void = no return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 Future&lt;void&gt; deleteOrderItem({String orderNo, String orderItemDocId})</a:t>
                      </a:r>
                    </a:p>
                    <a:p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733165"/>
                  </a:ext>
                </a:extLst>
              </a:tr>
              <a:tr h="41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Firestore.instance.collection(ORDER_COLLECTION_NAME).document(orderNo).collection(ORDER_ITEM_COLLECTION_NAME).document(orderItemDocId).delete();</a:t>
                      </a:r>
                      <a:endParaRPr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0594220"/>
                  </a:ext>
                </a:extLst>
              </a:tr>
              <a:tr h="4065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Get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smtClean="0"/>
                        <a:t>(1 doc)</a:t>
                      </a:r>
                      <a:endParaRPr lang="en-US" sz="120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&lt;Future&gt;DocumentSnapshot</a:t>
                      </a:r>
                    </a:p>
                    <a:p>
                      <a:pPr algn="ctr"/>
                      <a:r>
                        <a:rPr lang="en-US" sz="1200" smtClean="0">
                          <a:sym typeface="Wingdings 3" panose="05040102010807070707" pitchFamily="18" charset="2"/>
                        </a:rPr>
                        <a:t></a:t>
                      </a:r>
                      <a:endParaRPr lang="en-US" sz="1200" smtClean="0"/>
                    </a:p>
                    <a:p>
                      <a:pPr algn="ctr"/>
                      <a:endParaRPr lang="en-US" sz="1200" smtClean="0"/>
                    </a:p>
                    <a:p>
                      <a:pPr algn="ctr"/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Future&lt;RestOrderItemModel&gt;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Future&lt;RestOrderItemModel&gt; getOrderItem({String orderNo, String orderItemDocId})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994507"/>
                  </a:ext>
                </a:extLst>
              </a:tr>
              <a:tr h="569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Firestore.instance.collection(ORDER_COLLECTION_NAME).document(orderNo).collection(ORDER_ITEM_COLLECTION_NAME).document(orderItemDocId).get()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071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Manipulate with Database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87967"/>
              </p:ext>
            </p:extLst>
          </p:nvPr>
        </p:nvGraphicFramePr>
        <p:xfrm>
          <a:off x="421574" y="856232"/>
          <a:ext cx="11667507" cy="52715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608">
                  <a:extLst>
                    <a:ext uri="{9D8B030D-6E8A-4147-A177-3AD203B41FA5}">
                      <a16:colId xmlns:a16="http://schemas.microsoft.com/office/drawing/2014/main" val="2161243763"/>
                    </a:ext>
                  </a:extLst>
                </a:gridCol>
                <a:gridCol w="1338118">
                  <a:extLst>
                    <a:ext uri="{9D8B030D-6E8A-4147-A177-3AD203B41FA5}">
                      <a16:colId xmlns:a16="http://schemas.microsoft.com/office/drawing/2014/main" val="2191173701"/>
                    </a:ext>
                  </a:extLst>
                </a:gridCol>
                <a:gridCol w="8672781">
                  <a:extLst>
                    <a:ext uri="{9D8B030D-6E8A-4147-A177-3AD203B41FA5}">
                      <a16:colId xmlns:a16="http://schemas.microsoft.com/office/drawing/2014/main" val="3918156592"/>
                    </a:ext>
                  </a:extLst>
                </a:gridCol>
              </a:tblGrid>
              <a:tr h="8042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Return Function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Sample</a:t>
                      </a:r>
                      <a:r>
                        <a:rPr lang="en-US" sz="1200" baseline="0" smtClean="0"/>
                        <a:t> Code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01677"/>
                  </a:ext>
                </a:extLst>
              </a:tr>
              <a:tr h="13882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Update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Many doc with where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Future&lt;void&gt;</a:t>
                      </a:r>
                    </a:p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Future&lt;void&gt; submitOrder({String orderNo}) async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964413"/>
                  </a:ext>
                </a:extLst>
              </a:tr>
              <a:tr h="3079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CollectionReference ref = Firestore.instance.collection(ORDER_COLLECTION_NAME).document(orderNo).collection(ORDER_ITEM_COLLECTION_NAME);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QuerySnapshot querySnapshot = </a:t>
                      </a:r>
                      <a:r>
                        <a:rPr lang="en-US" sz="1200" b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</a:t>
                      </a: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ref.where('status', isEqualTo: 'ORDER').getDocuments();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querySnapshot.documents.</a:t>
                      </a:r>
                      <a:r>
                        <a:rPr lang="en-US" sz="1200" b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((element) {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element.reference.updateData({'status': 'SUBMIT'});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383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8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 functions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39864613"/>
              </p:ext>
            </p:extLst>
          </p:nvPr>
        </p:nvGraphicFramePr>
        <p:xfrm>
          <a:off x="609599" y="1217220"/>
          <a:ext cx="10903527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8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10788</TotalTime>
  <Words>803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Wingdings 3</vt:lpstr>
      <vt:lpstr>Yu Gothic (Headings)</vt:lpstr>
      <vt:lpstr>Atlas</vt:lpstr>
      <vt:lpstr>Coding Service Class (Business Logic) for manipulate database with model RestOrderService Case Study “Restaurant E-menu” ระบบสั่งอาหารผ่านมือถือ</vt:lpstr>
      <vt:lpstr>CONTENT เนื้อหาวันนี้</vt:lpstr>
      <vt:lpstr>Key Knowldge</vt:lpstr>
      <vt:lpstr>Developing Concept</vt:lpstr>
      <vt:lpstr>Asyn Function</vt:lpstr>
      <vt:lpstr>When use Asyn, await, then and Future</vt:lpstr>
      <vt:lpstr>Manipulate with Database</vt:lpstr>
      <vt:lpstr>Manipulate with Database</vt:lpstr>
      <vt:lpstr>Return functions</vt:lpstr>
      <vt:lpstr>Rest Order Service</vt:lpstr>
      <vt:lpstr>Rest Order Service</vt:lpstr>
      <vt:lpstr>Rest Order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339</cp:revision>
  <dcterms:created xsi:type="dcterms:W3CDTF">2020-07-26T15:09:54Z</dcterms:created>
  <dcterms:modified xsi:type="dcterms:W3CDTF">2020-10-15T04:43:31Z</dcterms:modified>
</cp:coreProperties>
</file>