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FLUTTER EP13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smtClean="0"/>
              <a:t>เรียนรู้ไปด้วยกัน </a:t>
            </a:r>
            <a:endParaRPr lang="en-US" smtClean="0"/>
          </a:p>
          <a:p>
            <a:r>
              <a:rPr lang="en-US" smtClean="0"/>
              <a:t>See-Flutter</a:t>
            </a:r>
          </a:p>
          <a:p>
            <a:r>
              <a:rPr lang="en-US" smtClean="0"/>
              <a:t>23 July 2020, Day#3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Pubspec.yaml, assets/images (ok)</a:t>
            </a:r>
          </a:p>
          <a:p>
            <a:r>
              <a:rPr lang="en-US" smtClean="0"/>
              <a:t>Image (ok)</a:t>
            </a:r>
          </a:p>
          <a:p>
            <a:r>
              <a:rPr lang="en-US" smtClean="0"/>
              <a:t>ListTile (ok)</a:t>
            </a:r>
          </a:p>
          <a:p>
            <a:r>
              <a:rPr lang="en-US" smtClean="0"/>
              <a:t>Card (xxx)</a:t>
            </a:r>
          </a:p>
          <a:p>
            <a:r>
              <a:rPr lang="en-US" smtClean="0"/>
              <a:t>ListView (Horizontal, Vetical)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374" y="686918"/>
            <a:ext cx="3126140" cy="57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697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50</TotalTime>
  <Words>36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 Light</vt:lpstr>
      <vt:lpstr>Cordia New</vt:lpstr>
      <vt:lpstr>Rockwell</vt:lpstr>
      <vt:lpstr>Wingdings</vt:lpstr>
      <vt:lpstr>Atlas</vt:lpstr>
      <vt:lpstr>FLUTTER EP13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EP13</dc:title>
  <dc:creator>TRAITET THEPBANDANSUK/AIAP</dc:creator>
  <cp:lastModifiedBy>TRAITET THEPBANDANSUK/AIAP</cp:lastModifiedBy>
  <cp:revision>3</cp:revision>
  <dcterms:created xsi:type="dcterms:W3CDTF">2020-07-23T13:20:05Z</dcterms:created>
  <dcterms:modified xsi:type="dcterms:W3CDTF">2020-07-23T14:10:39Z</dcterms:modified>
</cp:coreProperties>
</file>